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79C0-DE5C-4EAF-8853-44C3924130C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EF0E-0E32-432B-B8F4-32788812E2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US" b="1" dirty="0" smtClean="0"/>
              <a:t>recall and use Coulomb’s law in the form </a:t>
            </a:r>
            <a:r>
              <a:rPr lang="en-US" b="1" i="1" dirty="0" smtClean="0"/>
              <a:t>F = Q</a:t>
            </a:r>
            <a:r>
              <a:rPr lang="en-US" b="1" baseline="-25000" dirty="0" smtClean="0"/>
              <a:t>1</a:t>
            </a:r>
            <a:r>
              <a:rPr lang="en-US" b="1" i="1" dirty="0" smtClean="0"/>
              <a:t>Q</a:t>
            </a:r>
            <a:r>
              <a:rPr lang="en-US" b="1" baseline="-25000" dirty="0" smtClean="0"/>
              <a:t>2</a:t>
            </a:r>
            <a:r>
              <a:rPr lang="en-US" b="1" dirty="0" smtClean="0"/>
              <a:t>/4π</a:t>
            </a:r>
            <a:r>
              <a:rPr lang="es-ES" b="1" dirty="0" smtClean="0"/>
              <a:t>ε</a:t>
            </a:r>
            <a:r>
              <a:rPr lang="en-US" b="1" baseline="-25000" dirty="0" smtClean="0"/>
              <a:t>0</a:t>
            </a:r>
            <a:r>
              <a:rPr lang="en-US" b="1" i="1" dirty="0" smtClean="0"/>
              <a:t>r</a:t>
            </a:r>
            <a:r>
              <a:rPr lang="en-US" b="1" baseline="30000" dirty="0" smtClean="0"/>
              <a:t>2 </a:t>
            </a:r>
            <a:r>
              <a:rPr lang="en-US" b="1" dirty="0" smtClean="0"/>
              <a:t>for the force between two point charges in free space or air. </a:t>
            </a:r>
            <a:endParaRPr lang="es-ES" dirty="0" smtClean="0"/>
          </a:p>
          <a:p>
            <a:pPr lvl="0" algn="l"/>
            <a:r>
              <a:rPr lang="en-US" b="1" dirty="0" smtClean="0"/>
              <a:t>recall and use E = Q/4 πε0r2for the field strength of a point charge in free space or air.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and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is the basic law of force between charges? </a:t>
            </a:r>
          </a:p>
          <a:p>
            <a:r>
              <a:rPr lang="en-GB" dirty="0" smtClean="0"/>
              <a:t>Like charges repel, unlike charges attract.</a:t>
            </a:r>
            <a:endParaRPr lang="en-US" dirty="0" smtClean="0"/>
          </a:p>
          <a:p>
            <a:r>
              <a:rPr lang="en-GB" dirty="0" smtClean="0"/>
              <a:t>How do these forces occur if, as usual, the charges are not in contact? </a:t>
            </a:r>
          </a:p>
          <a:p>
            <a:r>
              <a:rPr lang="en-GB" dirty="0" smtClean="0"/>
              <a:t>The presence of electric fields between the charges. A field is set up by a charge, and any other charge in that field will experience a force due to the field.</a:t>
            </a:r>
            <a:endParaRPr lang="en-US" dirty="0" smtClean="0"/>
          </a:p>
          <a:p>
            <a:r>
              <a:rPr lang="en-GB" dirty="0" smtClean="0"/>
              <a:t>How do we usually represent these fields?</a:t>
            </a:r>
          </a:p>
          <a:p>
            <a:r>
              <a:rPr lang="en-GB" dirty="0" smtClean="0"/>
              <a:t>With field lines or lines of force.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We have to be careful with our use of field lines to represent electrical fields. </a:t>
            </a:r>
          </a:p>
          <a:p>
            <a:r>
              <a:rPr lang="en-GB" dirty="0" smtClean="0"/>
              <a:t>In the gravitational field all forces are attractive and so putting a direction on the field line is unambiguous</a:t>
            </a:r>
          </a:p>
          <a:p>
            <a:r>
              <a:rPr lang="en-GB" dirty="0" smtClean="0"/>
              <a:t>Because both attraction AND repulsion can occur in an electric field, we introduce the following convention</a:t>
            </a:r>
            <a:endParaRPr lang="en-US" dirty="0" smtClean="0"/>
          </a:p>
          <a:p>
            <a:r>
              <a:rPr lang="en-GB" dirty="0" smtClean="0"/>
              <a:t>The direction of a field line in the electric field is the direction of the force on a small </a:t>
            </a:r>
            <a:r>
              <a:rPr lang="en-GB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charge. </a:t>
            </a:r>
            <a:endParaRPr lang="en-US" dirty="0" smtClean="0"/>
          </a:p>
          <a:p>
            <a:r>
              <a:rPr lang="en-GB" dirty="0" smtClean="0"/>
              <a:t>Thus if a positive charge is placed at a point in a field, it will feel a force in the direction of the field line at that point, but if a negative charge is placed there, it will feel a force in the OPPOSITE direction to the direction of the field line at that point.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273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Electric fields</vt:lpstr>
      <vt:lpstr>Force and field</vt:lpstr>
      <vt:lpstr>Direction of the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jonathanb</dc:creator>
  <cp:lastModifiedBy>IBM_Fisica</cp:lastModifiedBy>
  <cp:revision>16</cp:revision>
  <dcterms:created xsi:type="dcterms:W3CDTF">2009-07-29T04:30:23Z</dcterms:created>
  <dcterms:modified xsi:type="dcterms:W3CDTF">2011-10-17T11:35:17Z</dcterms:modified>
</cp:coreProperties>
</file>