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1"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72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92E272B5-D8A9-40E5-AAFB-5C1BD3FED01D}" type="datetimeFigureOut">
              <a:rPr lang="en-US" smtClean="0"/>
              <a:pPr/>
              <a:t>8/24/2011</a:t>
            </a:fld>
            <a:endParaRPr lang="en-US"/>
          </a:p>
        </p:txBody>
      </p:sp>
      <p:sp>
        <p:nvSpPr>
          <p:cNvPr id="16" name="Slide Number Placeholder 15"/>
          <p:cNvSpPr>
            <a:spLocks noGrp="1"/>
          </p:cNvSpPr>
          <p:nvPr>
            <p:ph type="sldNum" sz="quarter" idx="11"/>
          </p:nvPr>
        </p:nvSpPr>
        <p:spPr/>
        <p:txBody>
          <a:bodyPr/>
          <a:lstStyle/>
          <a:p>
            <a:fld id="{AB9EF0D2-DF8A-43D7-B13F-E562EAFB81B3}" type="slidenum">
              <a:rPr lang="en-US" smtClean="0"/>
              <a:pPr/>
              <a:t>‹Nº›</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E272B5-D8A9-40E5-AAFB-5C1BD3FED01D}" type="datetimeFigureOut">
              <a:rPr lang="en-US" smtClean="0"/>
              <a:pPr/>
              <a:t>8/24/2011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EF0D2-DF8A-43D7-B13F-E562EAFB81B3}"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E272B5-D8A9-40E5-AAFB-5C1BD3FED01D}" type="datetimeFigureOut">
              <a:rPr lang="en-US" smtClean="0"/>
              <a:pPr/>
              <a:t>8/24/2011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EF0D2-DF8A-43D7-B13F-E562EAFB81B3}"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2E272B5-D8A9-40E5-AAFB-5C1BD3FED01D}" type="datetimeFigureOut">
              <a:rPr lang="en-US" smtClean="0"/>
              <a:pPr/>
              <a:t>8/24/2011</a:t>
            </a:fld>
            <a:endParaRPr lang="en-US"/>
          </a:p>
        </p:txBody>
      </p:sp>
      <p:sp>
        <p:nvSpPr>
          <p:cNvPr id="15" name="Slide Number Placeholder 14"/>
          <p:cNvSpPr>
            <a:spLocks noGrp="1"/>
          </p:cNvSpPr>
          <p:nvPr>
            <p:ph type="sldNum" sz="quarter" idx="15"/>
          </p:nvPr>
        </p:nvSpPr>
        <p:spPr/>
        <p:txBody>
          <a:bodyPr/>
          <a:lstStyle>
            <a:lvl1pPr algn="ctr">
              <a:defRPr/>
            </a:lvl1pPr>
          </a:lstStyle>
          <a:p>
            <a:fld id="{AB9EF0D2-DF8A-43D7-B13F-E562EAFB81B3}" type="slidenum">
              <a:rPr lang="en-US" smtClean="0"/>
              <a:pPr/>
              <a:t>‹Nº›</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2E272B5-D8A9-40E5-AAFB-5C1BD3FED01D}" type="datetimeFigureOut">
              <a:rPr lang="en-US" smtClean="0"/>
              <a:pPr/>
              <a:t>8/24/2011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EF0D2-DF8A-43D7-B13F-E562EAFB81B3}" type="slidenum">
              <a:rPr lang="en-US" smtClean="0"/>
              <a:pPr/>
              <a:t>‹Nº›</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2E272B5-D8A9-40E5-AAFB-5C1BD3FED01D}" type="datetimeFigureOut">
              <a:rPr lang="en-US" smtClean="0"/>
              <a:pPr/>
              <a:t>8/24/2011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9EF0D2-DF8A-43D7-B13F-E562EAFB81B3}" type="slidenum">
              <a:rPr lang="en-US" smtClean="0"/>
              <a:pPr/>
              <a:t>‹Nº›</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B9EF0D2-DF8A-43D7-B13F-E562EAFB81B3}" type="slidenum">
              <a:rPr lang="en-US" smtClean="0"/>
              <a:pPr/>
              <a:t>‹Nº›</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92E272B5-D8A9-40E5-AAFB-5C1BD3FED01D}" type="datetimeFigureOut">
              <a:rPr lang="en-US" smtClean="0"/>
              <a:pPr/>
              <a:t>8/24/2011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2E272B5-D8A9-40E5-AAFB-5C1BD3FED01D}" type="datetimeFigureOut">
              <a:rPr lang="en-US" smtClean="0"/>
              <a:pPr/>
              <a:t>8/24/2011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9EF0D2-DF8A-43D7-B13F-E562EAFB81B3}" type="slidenum">
              <a:rPr lang="en-US" smtClean="0"/>
              <a:pPr/>
              <a:t>‹Nº›</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E272B5-D8A9-40E5-AAFB-5C1BD3FED01D}" type="datetimeFigureOut">
              <a:rPr lang="en-US" smtClean="0"/>
              <a:pPr/>
              <a:t>8/24/2011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9EF0D2-DF8A-43D7-B13F-E562EAFB81B3}"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2E272B5-D8A9-40E5-AAFB-5C1BD3FED01D}" type="datetimeFigureOut">
              <a:rPr lang="en-US" smtClean="0"/>
              <a:pPr/>
              <a:t>8/24/2011</a:t>
            </a:fld>
            <a:endParaRPr lang="en-US"/>
          </a:p>
        </p:txBody>
      </p:sp>
      <p:sp>
        <p:nvSpPr>
          <p:cNvPr id="9" name="Slide Number Placeholder 8"/>
          <p:cNvSpPr>
            <a:spLocks noGrp="1"/>
          </p:cNvSpPr>
          <p:nvPr>
            <p:ph type="sldNum" sz="quarter" idx="15"/>
          </p:nvPr>
        </p:nvSpPr>
        <p:spPr/>
        <p:txBody>
          <a:bodyPr/>
          <a:lstStyle/>
          <a:p>
            <a:fld id="{AB9EF0D2-DF8A-43D7-B13F-E562EAFB81B3}" type="slidenum">
              <a:rPr lang="en-US" smtClean="0"/>
              <a:pPr/>
              <a:t>‹Nº›</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2E272B5-D8A9-40E5-AAFB-5C1BD3FED01D}" type="datetimeFigureOut">
              <a:rPr lang="en-US" smtClean="0"/>
              <a:pPr/>
              <a:t>8/24/2011</a:t>
            </a:fld>
            <a:endParaRPr lang="en-US"/>
          </a:p>
        </p:txBody>
      </p:sp>
      <p:sp>
        <p:nvSpPr>
          <p:cNvPr id="9" name="Slide Number Placeholder 8"/>
          <p:cNvSpPr>
            <a:spLocks noGrp="1"/>
          </p:cNvSpPr>
          <p:nvPr>
            <p:ph type="sldNum" sz="quarter" idx="11"/>
          </p:nvPr>
        </p:nvSpPr>
        <p:spPr/>
        <p:txBody>
          <a:bodyPr/>
          <a:lstStyle/>
          <a:p>
            <a:fld id="{AB9EF0D2-DF8A-43D7-B13F-E562EAFB81B3}" type="slidenum">
              <a:rPr lang="en-US" smtClean="0"/>
              <a:pPr/>
              <a:t>‹Nº›</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2E272B5-D8A9-40E5-AAFB-5C1BD3FED01D}" type="datetimeFigureOut">
              <a:rPr lang="en-US" smtClean="0"/>
              <a:pPr/>
              <a:t>8/24/2011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B9EF0D2-DF8A-43D7-B13F-E562EAFB81B3}" type="slidenum">
              <a:rPr lang="en-US" smtClean="0"/>
              <a:pPr/>
              <a:t>‹Nº›</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609600" y="457200"/>
            <a:ext cx="7467600" cy="2031325"/>
          </a:xfrm>
          <a:prstGeom prst="rect">
            <a:avLst/>
          </a:prstGeom>
          <a:noFill/>
        </p:spPr>
        <p:txBody>
          <a:bodyPr wrap="square" rtlCol="0">
            <a:spAutoFit/>
          </a:bodyPr>
          <a:lstStyle/>
          <a:p>
            <a:pPr algn="ctr"/>
            <a:r>
              <a:rPr lang="en-US" sz="5400" b="1" dirty="0" smtClean="0">
                <a:solidFill>
                  <a:srgbClr val="FF0000"/>
                </a:solidFill>
              </a:rPr>
              <a:t>Air </a:t>
            </a:r>
            <a:r>
              <a:rPr lang="en-US" sz="5400" b="1" dirty="0" smtClean="0">
                <a:solidFill>
                  <a:srgbClr val="FF0000"/>
                </a:solidFill>
              </a:rPr>
              <a:t>resistance and Terminal velocity</a:t>
            </a:r>
            <a:endParaRPr lang="en-US" sz="5400" b="1" dirty="0">
              <a:solidFill>
                <a:srgbClr val="FF0000"/>
              </a:solidFill>
            </a:endParaRPr>
          </a:p>
          <a:p>
            <a:endParaRPr lang="en-US" dirty="0"/>
          </a:p>
        </p:txBody>
      </p:sp>
      <p:sp>
        <p:nvSpPr>
          <p:cNvPr id="3" name="Rectangle 2"/>
          <p:cNvSpPr/>
          <p:nvPr/>
        </p:nvSpPr>
        <p:spPr>
          <a:xfrm>
            <a:off x="1066800" y="3352800"/>
            <a:ext cx="7086600" cy="1631216"/>
          </a:xfrm>
          <a:prstGeom prst="rect">
            <a:avLst/>
          </a:prstGeom>
        </p:spPr>
        <p:txBody>
          <a:bodyPr wrap="square">
            <a:spAutoFit/>
          </a:bodyPr>
          <a:lstStyle/>
          <a:p>
            <a:r>
              <a:rPr lang="en-US" sz="2000" i="1" dirty="0" smtClean="0"/>
              <a:t>(j) describe qualitatively the motion of bodies falling in a uniform </a:t>
            </a:r>
            <a:r>
              <a:rPr lang="en-US" sz="2000" dirty="0" smtClean="0"/>
              <a:t>gravitational field with air resistance</a:t>
            </a:r>
          </a:p>
          <a:p>
            <a:r>
              <a:rPr lang="en-US" sz="2000" i="1" dirty="0" smtClean="0"/>
              <a:t>(k) describe and explain motion due to a uniform velocity in one direction </a:t>
            </a:r>
            <a:r>
              <a:rPr lang="en-US" sz="2000" dirty="0" smtClean="0"/>
              <a:t>and a uniform acceleration in a perpendicular direction.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29"/>
          <p:cNvSpPr>
            <a:spLocks noGrp="1" noChangeArrowheads="1"/>
          </p:cNvSpPr>
          <p:nvPr>
            <p:ph type="title"/>
          </p:nvPr>
        </p:nvSpPr>
        <p:spPr bwMode="auto">
          <a:xfrm>
            <a:off x="685800" y="228600"/>
            <a:ext cx="79248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sz="8000" b="0" i="0" u="none" strike="noStrike" cap="none" normalizeH="0" baseline="0" smtClean="0">
                <a:ln>
                  <a:noFill/>
                </a:ln>
                <a:solidFill>
                  <a:srgbClr val="FF0000"/>
                </a:solidFill>
                <a:effectLst/>
                <a:latin typeface="Arial" pitchFamily="34" charset="0"/>
              </a:rPr>
              <a:t>Falling</a:t>
            </a:r>
            <a:endParaRPr kumimoji="0" lang="en-US" sz="8000" b="0" i="0" u="none" strike="noStrike" cap="none" normalizeH="0" baseline="0" dirty="0" smtClean="0">
              <a:ln>
                <a:noFill/>
              </a:ln>
              <a:solidFill>
                <a:srgbClr val="FF0000"/>
              </a:solidFill>
              <a:effectLst/>
              <a:latin typeface="Arial" pitchFamily="34" charset="0"/>
            </a:endParaRPr>
          </a:p>
        </p:txBody>
      </p:sp>
      <p:sp>
        <p:nvSpPr>
          <p:cNvPr id="4" name="Text Placeholder 3"/>
          <p:cNvSpPr>
            <a:spLocks noGrp="1"/>
          </p:cNvSpPr>
          <p:nvPr>
            <p:ph type="body" sz="half" idx="2"/>
          </p:nvPr>
        </p:nvSpPr>
        <p:spPr>
          <a:xfrm>
            <a:off x="381000" y="1676400"/>
            <a:ext cx="8458200" cy="4876800"/>
          </a:xfrm>
        </p:spPr>
        <p:txBody>
          <a:bodyPr>
            <a:normAutofit/>
          </a:bodyPr>
          <a:lstStyle/>
          <a:p>
            <a:endParaRPr kumimoji="0" lang="en-GB" sz="1600" b="0" i="0" u="none" strike="noStrike" cap="none" normalizeH="0" baseline="0" dirty="0" smtClean="0">
              <a:ln>
                <a:noFill/>
              </a:ln>
              <a:solidFill>
                <a:srgbClr val="000000"/>
              </a:solidFill>
              <a:effectLst/>
              <a:latin typeface="Arial" pitchFamily="34" charset="0"/>
              <a:ea typeface="Times" charset="0"/>
            </a:endParaRPr>
          </a:p>
          <a:p>
            <a:r>
              <a:rPr lang="en-GB" sz="2300" dirty="0" smtClean="0"/>
              <a:t>Why does a piece of paper fall more slowly under gravity than board marker if the acceleration due to gravity is the same for all objects? </a:t>
            </a:r>
            <a:endParaRPr lang="en-US" sz="2300" dirty="0" smtClean="0"/>
          </a:p>
          <a:p>
            <a:r>
              <a:rPr lang="en-GB" sz="2300" dirty="0" smtClean="0"/>
              <a:t>If an object is falling through the air with constant velocity, what can you say about the net force on the object?</a:t>
            </a:r>
            <a:endParaRPr lang="en-US" sz="2300" dirty="0" smtClean="0"/>
          </a:p>
          <a:p>
            <a:r>
              <a:rPr lang="en-GB" sz="2300" dirty="0" smtClean="0"/>
              <a:t>How do the forces on an object vary as the object accelerates from rest? </a:t>
            </a:r>
            <a:endParaRPr lang="en-US" sz="2300" dirty="0" smtClean="0"/>
          </a:p>
          <a:p>
            <a:endParaRPr lang="en-US" dirty="0"/>
          </a:p>
        </p:txBody>
      </p:sp>
      <p:sp>
        <p:nvSpPr>
          <p:cNvPr id="16418" name="Rectangle 34"/>
          <p:cNvSpPr>
            <a:spLocks noChangeArrowheads="1"/>
          </p:cNvSpPr>
          <p:nvPr/>
        </p:nvSpPr>
        <p:spPr bwMode="auto">
          <a:xfrm>
            <a:off x="0" y="533400"/>
            <a:ext cx="184731" cy="5693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rgbClr val="000000"/>
              </a:solidFill>
              <a:effectLst/>
              <a:latin typeface="Arial" pitchFamily="34" charset="0"/>
              <a:ea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pitchFamily="34" charset="0"/>
                <a:ea typeface="Times" charset="0"/>
              </a:rPr>
              <a:t/>
            </a:r>
            <a:br>
              <a:rPr kumimoji="0" lang="en-GB" sz="1000" b="0" i="0" u="none" strike="noStrike" cap="none" normalizeH="0" baseline="0" dirty="0" smtClean="0">
                <a:ln>
                  <a:noFill/>
                </a:ln>
                <a:solidFill>
                  <a:srgbClr val="000000"/>
                </a:solidFill>
                <a:effectLst/>
                <a:latin typeface="Arial" pitchFamily="34" charset="0"/>
                <a:ea typeface="Times" charset="0"/>
              </a:rPr>
            </a:br>
            <a:endParaRPr kumimoji="0" lang="en-US" sz="11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380588" y="1219200"/>
            <a:ext cx="7696200" cy="3657600"/>
            <a:chOff x="1589" y="12060"/>
            <a:chExt cx="7590" cy="3285"/>
          </a:xfrm>
        </p:grpSpPr>
        <p:sp>
          <p:nvSpPr>
            <p:cNvPr id="1027" name="Rectangle 3"/>
            <p:cNvSpPr>
              <a:spLocks noChangeArrowheads="1"/>
            </p:cNvSpPr>
            <p:nvPr/>
          </p:nvSpPr>
          <p:spPr bwMode="auto">
            <a:xfrm>
              <a:off x="1589" y="12060"/>
              <a:ext cx="7590" cy="3270"/>
            </a:xfrm>
            <a:prstGeom prst="rect">
              <a:avLst/>
            </a:prstGeom>
            <a:solidFill>
              <a:srgbClr val="D9EC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028" name="Group 4"/>
            <p:cNvGrpSpPr>
              <a:grpSpLocks/>
            </p:cNvGrpSpPr>
            <p:nvPr/>
          </p:nvGrpSpPr>
          <p:grpSpPr bwMode="auto">
            <a:xfrm>
              <a:off x="2685" y="12090"/>
              <a:ext cx="510" cy="1665"/>
              <a:chOff x="2685" y="12495"/>
              <a:chExt cx="510" cy="1665"/>
            </a:xfrm>
          </p:grpSpPr>
          <p:sp>
            <p:nvSpPr>
              <p:cNvPr id="1029" name="Oval 5"/>
              <p:cNvSpPr>
                <a:spLocks noChangeArrowheads="1"/>
              </p:cNvSpPr>
              <p:nvPr/>
            </p:nvSpPr>
            <p:spPr bwMode="auto">
              <a:xfrm>
                <a:off x="2760" y="12495"/>
                <a:ext cx="390" cy="390"/>
              </a:xfrm>
              <a:prstGeom prst="ellipse">
                <a:avLst/>
              </a:prstGeom>
              <a:gradFill rotWithShape="0">
                <a:gsLst>
                  <a:gs pos="0">
                    <a:srgbClr val="C0C0C0"/>
                  </a:gs>
                  <a:gs pos="100000">
                    <a:srgbClr val="C0C0C0">
                      <a:gamma/>
                      <a:shade val="66275"/>
                      <a:invGamma/>
                    </a:srgbClr>
                  </a:gs>
                </a:gsLst>
                <a:path path="shape">
                  <a:fillToRect l="50000" t="50000" r="50000" b="50000"/>
                </a:path>
              </a:gra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0" name="AutoShape 6"/>
              <p:cNvSpPr>
                <a:spLocks noChangeArrowheads="1"/>
              </p:cNvSpPr>
              <p:nvPr/>
            </p:nvSpPr>
            <p:spPr bwMode="auto">
              <a:xfrm flipV="1">
                <a:off x="2805" y="12945"/>
                <a:ext cx="285" cy="750"/>
              </a:xfrm>
              <a:prstGeom prst="upArrow">
                <a:avLst>
                  <a:gd name="adj1" fmla="val 50000"/>
                  <a:gd name="adj2" fmla="val 65789"/>
                </a:avLst>
              </a:prstGeom>
              <a:solidFill>
                <a:srgbClr val="00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1" name="Text Box 7"/>
              <p:cNvSpPr txBox="1">
                <a:spLocks noChangeArrowheads="1"/>
              </p:cNvSpPr>
              <p:nvPr/>
            </p:nvSpPr>
            <p:spPr bwMode="auto">
              <a:xfrm>
                <a:off x="2685" y="13755"/>
                <a:ext cx="510" cy="405"/>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dirty="0" smtClean="0">
                    <a:ln>
                      <a:noFill/>
                    </a:ln>
                    <a:solidFill>
                      <a:srgbClr val="0070C0"/>
                    </a:solidFill>
                    <a:effectLst/>
                    <a:latin typeface="Arial" pitchFamily="34" charset="0"/>
                    <a:ea typeface="宋体" pitchFamily="2" charset="-122"/>
                  </a:rPr>
                  <a:t>mg</a:t>
                </a:r>
                <a:endParaRPr kumimoji="0" lang="en-US" sz="1800" b="0" i="0" u="none" strike="noStrike" cap="none" normalizeH="0" baseline="0" dirty="0" smtClean="0">
                  <a:ln>
                    <a:noFill/>
                  </a:ln>
                  <a:solidFill>
                    <a:srgbClr val="0070C0"/>
                  </a:solidFill>
                  <a:effectLst/>
                  <a:latin typeface="Arial" pitchFamily="34" charset="0"/>
                </a:endParaRPr>
              </a:p>
            </p:txBody>
          </p:sp>
        </p:grpSp>
        <p:grpSp>
          <p:nvGrpSpPr>
            <p:cNvPr id="1032" name="Group 8"/>
            <p:cNvGrpSpPr>
              <a:grpSpLocks/>
            </p:cNvGrpSpPr>
            <p:nvPr/>
          </p:nvGrpSpPr>
          <p:grpSpPr bwMode="auto">
            <a:xfrm>
              <a:off x="4875" y="12390"/>
              <a:ext cx="1185" cy="2475"/>
              <a:chOff x="5085" y="12420"/>
              <a:chExt cx="1185" cy="2475"/>
            </a:xfrm>
          </p:grpSpPr>
          <p:sp>
            <p:nvSpPr>
              <p:cNvPr id="1033" name="Oval 9"/>
              <p:cNvSpPr>
                <a:spLocks noChangeArrowheads="1"/>
              </p:cNvSpPr>
              <p:nvPr/>
            </p:nvSpPr>
            <p:spPr bwMode="auto">
              <a:xfrm>
                <a:off x="5490" y="13305"/>
                <a:ext cx="390" cy="390"/>
              </a:xfrm>
              <a:prstGeom prst="ellipse">
                <a:avLst/>
              </a:prstGeom>
              <a:gradFill rotWithShape="0">
                <a:gsLst>
                  <a:gs pos="0">
                    <a:srgbClr val="C0C0C0"/>
                  </a:gs>
                  <a:gs pos="100000">
                    <a:srgbClr val="C0C0C0">
                      <a:gamma/>
                      <a:shade val="66275"/>
                      <a:invGamma/>
                    </a:srgbClr>
                  </a:gs>
                </a:gsLst>
                <a:path path="shape">
                  <a:fillToRect l="50000" t="50000" r="50000" b="50000"/>
                </a:path>
              </a:gra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AutoShape 10"/>
              <p:cNvSpPr>
                <a:spLocks noChangeArrowheads="1"/>
              </p:cNvSpPr>
              <p:nvPr/>
            </p:nvSpPr>
            <p:spPr bwMode="auto">
              <a:xfrm flipV="1">
                <a:off x="5535" y="13755"/>
                <a:ext cx="285" cy="750"/>
              </a:xfrm>
              <a:prstGeom prst="upArrow">
                <a:avLst>
                  <a:gd name="adj1" fmla="val 50000"/>
                  <a:gd name="adj2" fmla="val 65789"/>
                </a:avLst>
              </a:prstGeom>
              <a:solidFill>
                <a:srgbClr val="00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5" name="AutoShape 11"/>
              <p:cNvSpPr>
                <a:spLocks noChangeArrowheads="1"/>
              </p:cNvSpPr>
              <p:nvPr/>
            </p:nvSpPr>
            <p:spPr bwMode="auto">
              <a:xfrm>
                <a:off x="5550" y="12705"/>
                <a:ext cx="255" cy="525"/>
              </a:xfrm>
              <a:prstGeom prst="upArrow">
                <a:avLst>
                  <a:gd name="adj1" fmla="val 50000"/>
                  <a:gd name="adj2" fmla="val 51471"/>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6" name="Text Box 12"/>
              <p:cNvSpPr txBox="1">
                <a:spLocks noChangeArrowheads="1"/>
              </p:cNvSpPr>
              <p:nvPr/>
            </p:nvSpPr>
            <p:spPr bwMode="auto">
              <a:xfrm>
                <a:off x="5430" y="14490"/>
                <a:ext cx="510" cy="405"/>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dirty="0" smtClean="0">
                    <a:ln>
                      <a:noFill/>
                    </a:ln>
                    <a:solidFill>
                      <a:srgbClr val="0070C0"/>
                    </a:solidFill>
                    <a:effectLst/>
                    <a:latin typeface="Arial" pitchFamily="34" charset="0"/>
                    <a:ea typeface="宋体" pitchFamily="2" charset="-122"/>
                  </a:rPr>
                  <a:t>mg</a:t>
                </a:r>
                <a:endParaRPr kumimoji="0" lang="en-US" sz="1800" b="0" i="0" u="none" strike="noStrike" cap="none" normalizeH="0" baseline="0" dirty="0" smtClean="0">
                  <a:ln>
                    <a:noFill/>
                  </a:ln>
                  <a:solidFill>
                    <a:srgbClr val="0070C0"/>
                  </a:solidFill>
                  <a:effectLst/>
                  <a:latin typeface="Arial" pitchFamily="34" charset="0"/>
                </a:endParaRPr>
              </a:p>
            </p:txBody>
          </p:sp>
          <p:sp>
            <p:nvSpPr>
              <p:cNvPr id="1037" name="Text Box 13"/>
              <p:cNvSpPr txBox="1">
                <a:spLocks noChangeArrowheads="1"/>
              </p:cNvSpPr>
              <p:nvPr/>
            </p:nvSpPr>
            <p:spPr bwMode="auto">
              <a:xfrm>
                <a:off x="5085" y="12420"/>
                <a:ext cx="1185" cy="405"/>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400" b="0" i="0" u="none" strike="noStrike" cap="none" normalizeH="0" baseline="0" dirty="0" smtClean="0">
                    <a:ln>
                      <a:noFill/>
                    </a:ln>
                    <a:solidFill>
                      <a:srgbClr val="FF0000"/>
                    </a:solidFill>
                    <a:effectLst/>
                    <a:latin typeface="Arial" pitchFamily="34" charset="0"/>
                    <a:ea typeface="宋体" pitchFamily="2" charset="-122"/>
                  </a:rPr>
                  <a:t>Drag</a:t>
                </a:r>
                <a:r>
                  <a:rPr kumimoji="0" lang="en-US" altLang="zh-CN" sz="1000" b="0" i="0" u="none" strike="noStrike" cap="none" normalizeH="0" baseline="0" dirty="0" smtClean="0">
                    <a:ln>
                      <a:noFill/>
                    </a:ln>
                    <a:solidFill>
                      <a:srgbClr val="FF0000"/>
                    </a:solidFill>
                    <a:effectLst/>
                    <a:latin typeface="Arial" pitchFamily="34" charset="0"/>
                    <a:ea typeface="宋体" pitchFamily="2" charset="-122"/>
                  </a:rPr>
                  <a:t> </a:t>
                </a:r>
                <a:r>
                  <a:rPr kumimoji="0" lang="en-US" altLang="zh-CN" sz="1400" b="0" i="0" u="none" strike="noStrike" cap="none" normalizeH="0" baseline="0" dirty="0" smtClean="0">
                    <a:ln>
                      <a:noFill/>
                    </a:ln>
                    <a:solidFill>
                      <a:srgbClr val="FF0000"/>
                    </a:solidFill>
                    <a:effectLst/>
                    <a:latin typeface="Arial" pitchFamily="34" charset="0"/>
                    <a:ea typeface="宋体" pitchFamily="2" charset="-122"/>
                  </a:rPr>
                  <a:t>force</a:t>
                </a:r>
                <a:endParaRPr kumimoji="0" lang="en-US" sz="3200" b="0" i="0" u="none" strike="noStrike" cap="none" normalizeH="0" baseline="0" dirty="0" smtClean="0">
                  <a:ln>
                    <a:noFill/>
                  </a:ln>
                  <a:solidFill>
                    <a:srgbClr val="FF0000"/>
                  </a:solidFill>
                  <a:effectLst/>
                  <a:latin typeface="Arial" pitchFamily="34" charset="0"/>
                </a:endParaRPr>
              </a:p>
            </p:txBody>
          </p:sp>
        </p:grpSp>
        <p:grpSp>
          <p:nvGrpSpPr>
            <p:cNvPr id="1038" name="Group 14"/>
            <p:cNvGrpSpPr>
              <a:grpSpLocks/>
            </p:cNvGrpSpPr>
            <p:nvPr/>
          </p:nvGrpSpPr>
          <p:grpSpPr bwMode="auto">
            <a:xfrm>
              <a:off x="7560" y="12660"/>
              <a:ext cx="1185" cy="2685"/>
              <a:chOff x="7560" y="12315"/>
              <a:chExt cx="1185" cy="2685"/>
            </a:xfrm>
          </p:grpSpPr>
          <p:sp>
            <p:nvSpPr>
              <p:cNvPr id="1039" name="Oval 15"/>
              <p:cNvSpPr>
                <a:spLocks noChangeArrowheads="1"/>
              </p:cNvSpPr>
              <p:nvPr/>
            </p:nvSpPr>
            <p:spPr bwMode="auto">
              <a:xfrm>
                <a:off x="7980" y="13425"/>
                <a:ext cx="390" cy="390"/>
              </a:xfrm>
              <a:prstGeom prst="ellipse">
                <a:avLst/>
              </a:prstGeom>
              <a:gradFill rotWithShape="0">
                <a:gsLst>
                  <a:gs pos="0">
                    <a:srgbClr val="C0C0C0"/>
                  </a:gs>
                  <a:gs pos="100000">
                    <a:srgbClr val="C0C0C0">
                      <a:gamma/>
                      <a:shade val="66275"/>
                      <a:invGamma/>
                    </a:srgbClr>
                  </a:gs>
                </a:gsLst>
                <a:path path="shape">
                  <a:fillToRect l="50000" t="50000" r="50000" b="50000"/>
                </a:path>
              </a:gra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0" name="AutoShape 16"/>
              <p:cNvSpPr>
                <a:spLocks noChangeArrowheads="1"/>
              </p:cNvSpPr>
              <p:nvPr/>
            </p:nvSpPr>
            <p:spPr bwMode="auto">
              <a:xfrm flipV="1">
                <a:off x="8040" y="13875"/>
                <a:ext cx="285" cy="750"/>
              </a:xfrm>
              <a:prstGeom prst="upArrow">
                <a:avLst>
                  <a:gd name="adj1" fmla="val 50000"/>
                  <a:gd name="adj2" fmla="val 65789"/>
                </a:avLst>
              </a:prstGeom>
              <a:solidFill>
                <a:srgbClr val="00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1" name="AutoShape 17"/>
              <p:cNvSpPr>
                <a:spLocks noChangeArrowheads="1"/>
              </p:cNvSpPr>
              <p:nvPr/>
            </p:nvSpPr>
            <p:spPr bwMode="auto">
              <a:xfrm>
                <a:off x="8040" y="12615"/>
                <a:ext cx="285" cy="750"/>
              </a:xfrm>
              <a:prstGeom prst="upArrow">
                <a:avLst>
                  <a:gd name="adj1" fmla="val 50000"/>
                  <a:gd name="adj2" fmla="val 65789"/>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2" name="Text Box 18"/>
              <p:cNvSpPr txBox="1">
                <a:spLocks noChangeArrowheads="1"/>
              </p:cNvSpPr>
              <p:nvPr/>
            </p:nvSpPr>
            <p:spPr bwMode="auto">
              <a:xfrm>
                <a:off x="7965" y="14595"/>
                <a:ext cx="510" cy="405"/>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dirty="0" smtClean="0">
                    <a:ln>
                      <a:noFill/>
                    </a:ln>
                    <a:solidFill>
                      <a:srgbClr val="0070C0"/>
                    </a:solidFill>
                    <a:effectLst/>
                    <a:latin typeface="Arial" pitchFamily="34" charset="0"/>
                    <a:ea typeface="宋体" pitchFamily="2" charset="-122"/>
                  </a:rPr>
                  <a:t>mg</a:t>
                </a:r>
                <a:endParaRPr kumimoji="0" lang="en-US" sz="3600" b="0" i="0" u="none" strike="noStrike" cap="none" normalizeH="0" baseline="0" dirty="0" smtClean="0">
                  <a:ln>
                    <a:noFill/>
                  </a:ln>
                  <a:solidFill>
                    <a:srgbClr val="0070C0"/>
                  </a:solidFill>
                  <a:effectLst/>
                  <a:latin typeface="Arial" pitchFamily="34" charset="0"/>
                </a:endParaRPr>
              </a:p>
            </p:txBody>
          </p:sp>
          <p:sp>
            <p:nvSpPr>
              <p:cNvPr id="1043" name="Text Box 19"/>
              <p:cNvSpPr txBox="1">
                <a:spLocks noChangeArrowheads="1"/>
              </p:cNvSpPr>
              <p:nvPr/>
            </p:nvSpPr>
            <p:spPr bwMode="auto">
              <a:xfrm>
                <a:off x="7560" y="12315"/>
                <a:ext cx="1185" cy="405"/>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400" b="0" i="0" u="none" strike="noStrike" cap="none" normalizeH="0" baseline="0" dirty="0" smtClean="0">
                    <a:ln>
                      <a:noFill/>
                    </a:ln>
                    <a:solidFill>
                      <a:srgbClr val="FF0000"/>
                    </a:solidFill>
                    <a:effectLst/>
                    <a:latin typeface="Arial" pitchFamily="34" charset="0"/>
                    <a:ea typeface="宋体" pitchFamily="2" charset="-122"/>
                  </a:rPr>
                  <a:t>Drag force</a:t>
                </a:r>
                <a:endParaRPr kumimoji="0" lang="en-US" sz="3200" b="0" i="0" u="none" strike="noStrike" cap="none" normalizeH="0" baseline="0" dirty="0" smtClean="0">
                  <a:ln>
                    <a:noFill/>
                  </a:ln>
                  <a:solidFill>
                    <a:srgbClr val="FF0000"/>
                  </a:solidFill>
                  <a:effectLst/>
                  <a:latin typeface="Arial" pitchFamily="34" charset="0"/>
                </a:endParaRPr>
              </a:p>
            </p:txBody>
          </p:sp>
        </p:grpSp>
      </p:grpSp>
      <p:sp>
        <p:nvSpPr>
          <p:cNvPr id="21" name="Rectangle 20"/>
          <p:cNvSpPr/>
          <p:nvPr/>
        </p:nvSpPr>
        <p:spPr>
          <a:xfrm>
            <a:off x="838200" y="4876800"/>
            <a:ext cx="1828800" cy="646331"/>
          </a:xfrm>
          <a:prstGeom prst="rect">
            <a:avLst/>
          </a:prstGeom>
        </p:spPr>
        <p:txBody>
          <a:bodyPr wrap="square">
            <a:spAutoFit/>
          </a:bodyPr>
          <a:lstStyle/>
          <a:p>
            <a:r>
              <a:rPr lang="en-GB" dirty="0" smtClean="0">
                <a:solidFill>
                  <a:srgbClr val="FF0000"/>
                </a:solidFill>
              </a:rPr>
              <a:t>Body released </a:t>
            </a:r>
          </a:p>
          <a:p>
            <a:r>
              <a:rPr lang="en-GB" dirty="0" smtClean="0">
                <a:solidFill>
                  <a:srgbClr val="FF0000"/>
                </a:solidFill>
              </a:rPr>
              <a:t>from rest</a:t>
            </a:r>
            <a:endParaRPr lang="en-US" dirty="0">
              <a:solidFill>
                <a:srgbClr val="FF0000"/>
              </a:solidFill>
            </a:endParaRPr>
          </a:p>
        </p:txBody>
      </p:sp>
      <p:sp>
        <p:nvSpPr>
          <p:cNvPr id="1044" name="Text Box 20"/>
          <p:cNvSpPr txBox="1">
            <a:spLocks noChangeArrowheads="1"/>
          </p:cNvSpPr>
          <p:nvPr/>
        </p:nvSpPr>
        <p:spPr bwMode="auto">
          <a:xfrm>
            <a:off x="3886200" y="4876800"/>
            <a:ext cx="1447800" cy="57150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GB" b="0" i="0" u="none" strike="noStrike" cap="none" normalizeH="0" baseline="0" dirty="0" smtClean="0">
                <a:ln>
                  <a:noFill/>
                </a:ln>
                <a:solidFill>
                  <a:srgbClr val="FF0000"/>
                </a:solidFill>
                <a:effectLst/>
                <a:latin typeface="Arial" pitchFamily="34" charset="0"/>
                <a:ea typeface="Times" charset="0"/>
              </a:rPr>
              <a:t>Forces on body during acceleration</a:t>
            </a:r>
            <a:endParaRPr kumimoji="0" lang="en-US" b="0" i="0" u="none" strike="noStrike" cap="none" normalizeH="0" baseline="0" dirty="0" smtClean="0">
              <a:ln>
                <a:noFill/>
              </a:ln>
              <a:solidFill>
                <a:srgbClr val="FF0000"/>
              </a:solidFill>
              <a:effectLst/>
              <a:latin typeface="Arial" pitchFamily="34" charset="0"/>
            </a:endParaRPr>
          </a:p>
        </p:txBody>
      </p:sp>
      <p:sp>
        <p:nvSpPr>
          <p:cNvPr id="23" name="Rectangle 22"/>
          <p:cNvSpPr/>
          <p:nvPr/>
        </p:nvSpPr>
        <p:spPr>
          <a:xfrm>
            <a:off x="6248400" y="4876800"/>
            <a:ext cx="1962012" cy="646331"/>
          </a:xfrm>
          <a:prstGeom prst="rect">
            <a:avLst/>
          </a:prstGeom>
        </p:spPr>
        <p:txBody>
          <a:bodyPr wrap="none">
            <a:spAutoFit/>
          </a:bodyPr>
          <a:lstStyle/>
          <a:p>
            <a:r>
              <a:rPr lang="en-GB" dirty="0" smtClean="0">
                <a:solidFill>
                  <a:srgbClr val="FF0000"/>
                </a:solidFill>
              </a:rPr>
              <a:t>Forces on body at </a:t>
            </a:r>
          </a:p>
          <a:p>
            <a:r>
              <a:rPr lang="en-GB" dirty="0" smtClean="0">
                <a:solidFill>
                  <a:srgbClr val="FF0000"/>
                </a:solidFill>
              </a:rPr>
              <a:t>terminal velocity</a:t>
            </a:r>
            <a:endParaRPr lang="en-US" dirty="0">
              <a:solidFill>
                <a:srgbClr val="FF0000"/>
              </a:solidFill>
            </a:endParaRPr>
          </a:p>
        </p:txBody>
      </p:sp>
      <p:sp>
        <p:nvSpPr>
          <p:cNvPr id="24" name="Title 23"/>
          <p:cNvSpPr>
            <a:spLocks noGrp="1"/>
          </p:cNvSpPr>
          <p:nvPr>
            <p:ph type="title"/>
          </p:nvPr>
        </p:nvSpPr>
        <p:spPr>
          <a:xfrm>
            <a:off x="457200" y="152400"/>
            <a:ext cx="8229600" cy="990600"/>
          </a:xfrm>
        </p:spPr>
        <p:txBody>
          <a:bodyPr/>
          <a:lstStyle/>
          <a:p>
            <a:pPr algn="ctr"/>
            <a:r>
              <a:rPr smtClean="0">
                <a:solidFill>
                  <a:srgbClr val="FF0000"/>
                </a:solidFill>
              </a:rPr>
              <a:t>Terminal Velocity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p:txBody>
          <a:bodyPr/>
          <a:lstStyle/>
          <a:p>
            <a:r>
              <a:rPr lang="es-ES" dirty="0" smtClean="0"/>
              <a:t>Try p 106 q22  &amp; 23</a:t>
            </a:r>
            <a:endParaRPr lang="es-ES" dirty="0"/>
          </a:p>
        </p:txBody>
      </p:sp>
      <p:sp>
        <p:nvSpPr>
          <p:cNvPr id="3" name="2 Título"/>
          <p:cNvSpPr>
            <a:spLocks noGrp="1"/>
          </p:cNvSpPr>
          <p:nvPr>
            <p:ph type="title"/>
          </p:nvPr>
        </p:nvSpPr>
        <p:spPr/>
        <p:txBody>
          <a:bodyPr/>
          <a:lstStyle/>
          <a:p>
            <a:r>
              <a:rPr lang="es-ES" dirty="0" err="1" smtClean="0"/>
              <a:t>To</a:t>
            </a:r>
            <a:r>
              <a:rPr lang="es-ES" dirty="0" smtClean="0"/>
              <a:t> do</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solidFill>
                  <a:srgbClr val="FF0000"/>
                </a:solidFill>
              </a:rPr>
              <a:t>Upthrust and downthrust</a:t>
            </a:r>
            <a:endParaRPr lang="en-US" dirty="0">
              <a:solidFill>
                <a:srgbClr val="FF0000"/>
              </a:solidFill>
            </a:endParaRPr>
          </a:p>
        </p:txBody>
      </p:sp>
      <p:grpSp>
        <p:nvGrpSpPr>
          <p:cNvPr id="2050" name="Group 2"/>
          <p:cNvGrpSpPr>
            <a:grpSpLocks/>
          </p:cNvGrpSpPr>
          <p:nvPr/>
        </p:nvGrpSpPr>
        <p:grpSpPr bwMode="auto">
          <a:xfrm>
            <a:off x="1066800" y="3733800"/>
            <a:ext cx="7053320" cy="2133600"/>
            <a:chOff x="2455" y="4155"/>
            <a:chExt cx="8240" cy="1880"/>
          </a:xfrm>
        </p:grpSpPr>
        <p:grpSp>
          <p:nvGrpSpPr>
            <p:cNvPr id="2051" name="Group 3"/>
            <p:cNvGrpSpPr>
              <a:grpSpLocks/>
            </p:cNvGrpSpPr>
            <p:nvPr/>
          </p:nvGrpSpPr>
          <p:grpSpPr bwMode="auto">
            <a:xfrm>
              <a:off x="2455" y="4510"/>
              <a:ext cx="8240" cy="1525"/>
              <a:chOff x="1990" y="11690"/>
              <a:chExt cx="8240" cy="1525"/>
            </a:xfrm>
          </p:grpSpPr>
          <p:grpSp>
            <p:nvGrpSpPr>
              <p:cNvPr id="2052" name="Group 4"/>
              <p:cNvGrpSpPr>
                <a:grpSpLocks/>
              </p:cNvGrpSpPr>
              <p:nvPr/>
            </p:nvGrpSpPr>
            <p:grpSpPr bwMode="auto">
              <a:xfrm>
                <a:off x="1990" y="11690"/>
                <a:ext cx="3960" cy="1387"/>
                <a:chOff x="1830" y="2230"/>
                <a:chExt cx="6960" cy="2438"/>
              </a:xfrm>
            </p:grpSpPr>
            <p:sp>
              <p:nvSpPr>
                <p:cNvPr id="2053" name="Freeform 5"/>
                <p:cNvSpPr>
                  <a:spLocks/>
                </p:cNvSpPr>
                <p:nvPr/>
              </p:nvSpPr>
              <p:spPr bwMode="auto">
                <a:xfrm>
                  <a:off x="3277" y="2952"/>
                  <a:ext cx="4761" cy="1500"/>
                </a:xfrm>
                <a:custGeom>
                  <a:avLst/>
                  <a:gdLst/>
                  <a:ahLst/>
                  <a:cxnLst>
                    <a:cxn ang="0">
                      <a:pos x="23" y="858"/>
                    </a:cxn>
                    <a:cxn ang="0">
                      <a:pos x="593" y="78"/>
                    </a:cxn>
                    <a:cxn ang="0">
                      <a:pos x="2463" y="388"/>
                    </a:cxn>
                    <a:cxn ang="0">
                      <a:pos x="4513" y="1148"/>
                    </a:cxn>
                    <a:cxn ang="0">
                      <a:pos x="3953" y="1128"/>
                    </a:cxn>
                    <a:cxn ang="0">
                      <a:pos x="2353" y="1108"/>
                    </a:cxn>
                    <a:cxn ang="0">
                      <a:pos x="733" y="1458"/>
                    </a:cxn>
                    <a:cxn ang="0">
                      <a:pos x="23" y="858"/>
                    </a:cxn>
                  </a:cxnLst>
                  <a:rect l="0" t="0" r="r" b="b"/>
                  <a:pathLst>
                    <a:path w="4761" h="1500">
                      <a:moveTo>
                        <a:pt x="23" y="858"/>
                      </a:moveTo>
                      <a:cubicBezTo>
                        <a:pt x="0" y="628"/>
                        <a:pt x="186" y="156"/>
                        <a:pt x="593" y="78"/>
                      </a:cubicBezTo>
                      <a:cubicBezTo>
                        <a:pt x="1000" y="0"/>
                        <a:pt x="1810" y="210"/>
                        <a:pt x="2463" y="388"/>
                      </a:cubicBezTo>
                      <a:cubicBezTo>
                        <a:pt x="3116" y="566"/>
                        <a:pt x="4265" y="1025"/>
                        <a:pt x="4513" y="1148"/>
                      </a:cubicBezTo>
                      <a:cubicBezTo>
                        <a:pt x="4761" y="1271"/>
                        <a:pt x="4313" y="1135"/>
                        <a:pt x="3953" y="1128"/>
                      </a:cubicBezTo>
                      <a:cubicBezTo>
                        <a:pt x="3593" y="1121"/>
                        <a:pt x="2890" y="1053"/>
                        <a:pt x="2353" y="1108"/>
                      </a:cubicBezTo>
                      <a:cubicBezTo>
                        <a:pt x="1816" y="1163"/>
                        <a:pt x="1121" y="1500"/>
                        <a:pt x="733" y="1458"/>
                      </a:cubicBezTo>
                      <a:cubicBezTo>
                        <a:pt x="345" y="1416"/>
                        <a:pt x="46" y="1088"/>
                        <a:pt x="23" y="858"/>
                      </a:cubicBezTo>
                      <a:close/>
                    </a:path>
                  </a:pathLst>
                </a:custGeom>
                <a:solidFill>
                  <a:srgbClr val="C0C0C0"/>
                </a:soli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4" name="Freeform 6"/>
                <p:cNvSpPr>
                  <a:spLocks/>
                </p:cNvSpPr>
                <p:nvPr/>
              </p:nvSpPr>
              <p:spPr bwMode="auto">
                <a:xfrm>
                  <a:off x="1850" y="2882"/>
                  <a:ext cx="6900" cy="1278"/>
                </a:xfrm>
                <a:custGeom>
                  <a:avLst/>
                  <a:gdLst/>
                  <a:ahLst/>
                  <a:cxnLst>
                    <a:cxn ang="0">
                      <a:pos x="0" y="728"/>
                    </a:cxn>
                    <a:cxn ang="0">
                      <a:pos x="1110" y="628"/>
                    </a:cxn>
                    <a:cxn ang="0">
                      <a:pos x="2170" y="28"/>
                    </a:cxn>
                    <a:cxn ang="0">
                      <a:pos x="4250" y="458"/>
                    </a:cxn>
                    <a:cxn ang="0">
                      <a:pos x="6040" y="1078"/>
                    </a:cxn>
                    <a:cxn ang="0">
                      <a:pos x="6900" y="1278"/>
                    </a:cxn>
                  </a:cxnLst>
                  <a:rect l="0" t="0" r="r" b="b"/>
                  <a:pathLst>
                    <a:path w="6900" h="1278">
                      <a:moveTo>
                        <a:pt x="0" y="728"/>
                      </a:moveTo>
                      <a:cubicBezTo>
                        <a:pt x="185" y="711"/>
                        <a:pt x="748" y="745"/>
                        <a:pt x="1110" y="628"/>
                      </a:cubicBezTo>
                      <a:cubicBezTo>
                        <a:pt x="1472" y="511"/>
                        <a:pt x="1647" y="56"/>
                        <a:pt x="2170" y="28"/>
                      </a:cubicBezTo>
                      <a:cubicBezTo>
                        <a:pt x="2693" y="0"/>
                        <a:pt x="3605" y="283"/>
                        <a:pt x="4250" y="458"/>
                      </a:cubicBezTo>
                      <a:cubicBezTo>
                        <a:pt x="4895" y="633"/>
                        <a:pt x="5598" y="941"/>
                        <a:pt x="6040" y="1078"/>
                      </a:cubicBezTo>
                      <a:cubicBezTo>
                        <a:pt x="6482" y="1215"/>
                        <a:pt x="6721" y="1236"/>
                        <a:pt x="6900" y="1278"/>
                      </a:cubicBezTo>
                    </a:path>
                  </a:pathLst>
                </a:custGeom>
                <a:noFill/>
                <a:ln w="1270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Freeform 7"/>
                <p:cNvSpPr>
                  <a:spLocks/>
                </p:cNvSpPr>
                <p:nvPr/>
              </p:nvSpPr>
              <p:spPr bwMode="auto">
                <a:xfrm>
                  <a:off x="1850" y="3777"/>
                  <a:ext cx="6920" cy="774"/>
                </a:xfrm>
                <a:custGeom>
                  <a:avLst/>
                  <a:gdLst/>
                  <a:ahLst/>
                  <a:cxnLst>
                    <a:cxn ang="0">
                      <a:pos x="0" y="15"/>
                    </a:cxn>
                    <a:cxn ang="0">
                      <a:pos x="1110" y="115"/>
                    </a:cxn>
                    <a:cxn ang="0">
                      <a:pos x="2000" y="703"/>
                    </a:cxn>
                    <a:cxn ang="0">
                      <a:pos x="3050" y="543"/>
                    </a:cxn>
                    <a:cxn ang="0">
                      <a:pos x="4000" y="373"/>
                    </a:cxn>
                    <a:cxn ang="0">
                      <a:pos x="6100" y="463"/>
                    </a:cxn>
                    <a:cxn ang="0">
                      <a:pos x="6920" y="543"/>
                    </a:cxn>
                  </a:cxnLst>
                  <a:rect l="0" t="0" r="r" b="b"/>
                  <a:pathLst>
                    <a:path w="6920" h="774">
                      <a:moveTo>
                        <a:pt x="0" y="15"/>
                      </a:moveTo>
                      <a:cubicBezTo>
                        <a:pt x="185" y="32"/>
                        <a:pt x="777" y="0"/>
                        <a:pt x="1110" y="115"/>
                      </a:cubicBezTo>
                      <a:cubicBezTo>
                        <a:pt x="1443" y="230"/>
                        <a:pt x="1677" y="632"/>
                        <a:pt x="2000" y="703"/>
                      </a:cubicBezTo>
                      <a:cubicBezTo>
                        <a:pt x="2323" y="774"/>
                        <a:pt x="2717" y="598"/>
                        <a:pt x="3050" y="543"/>
                      </a:cubicBezTo>
                      <a:cubicBezTo>
                        <a:pt x="3383" y="488"/>
                        <a:pt x="3492" y="386"/>
                        <a:pt x="4000" y="373"/>
                      </a:cubicBezTo>
                      <a:cubicBezTo>
                        <a:pt x="4508" y="360"/>
                        <a:pt x="5613" y="435"/>
                        <a:pt x="6100" y="463"/>
                      </a:cubicBezTo>
                      <a:cubicBezTo>
                        <a:pt x="6587" y="491"/>
                        <a:pt x="6749" y="526"/>
                        <a:pt x="6920" y="543"/>
                      </a:cubicBezTo>
                    </a:path>
                  </a:pathLst>
                </a:custGeom>
                <a:noFill/>
                <a:ln w="1270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6" name="Freeform 8"/>
                <p:cNvSpPr>
                  <a:spLocks/>
                </p:cNvSpPr>
                <p:nvPr/>
              </p:nvSpPr>
              <p:spPr bwMode="auto">
                <a:xfrm>
                  <a:off x="1830" y="2760"/>
                  <a:ext cx="6960" cy="1200"/>
                </a:xfrm>
                <a:custGeom>
                  <a:avLst/>
                  <a:gdLst/>
                  <a:ahLst/>
                  <a:cxnLst>
                    <a:cxn ang="0">
                      <a:pos x="0" y="660"/>
                    </a:cxn>
                    <a:cxn ang="0">
                      <a:pos x="1110" y="560"/>
                    </a:cxn>
                    <a:cxn ang="0">
                      <a:pos x="2210" y="20"/>
                    </a:cxn>
                    <a:cxn ang="0">
                      <a:pos x="4260" y="440"/>
                    </a:cxn>
                    <a:cxn ang="0">
                      <a:pos x="5960" y="1020"/>
                    </a:cxn>
                    <a:cxn ang="0">
                      <a:pos x="6960" y="1200"/>
                    </a:cxn>
                  </a:cxnLst>
                  <a:rect l="0" t="0" r="r" b="b"/>
                  <a:pathLst>
                    <a:path w="6960" h="1200">
                      <a:moveTo>
                        <a:pt x="0" y="660"/>
                      </a:moveTo>
                      <a:cubicBezTo>
                        <a:pt x="185" y="643"/>
                        <a:pt x="742" y="667"/>
                        <a:pt x="1110" y="560"/>
                      </a:cubicBezTo>
                      <a:cubicBezTo>
                        <a:pt x="1478" y="453"/>
                        <a:pt x="1685" y="40"/>
                        <a:pt x="2210" y="20"/>
                      </a:cubicBezTo>
                      <a:cubicBezTo>
                        <a:pt x="2735" y="0"/>
                        <a:pt x="3635" y="273"/>
                        <a:pt x="4260" y="440"/>
                      </a:cubicBezTo>
                      <a:cubicBezTo>
                        <a:pt x="4885" y="607"/>
                        <a:pt x="5510" y="893"/>
                        <a:pt x="5960" y="1020"/>
                      </a:cubicBezTo>
                      <a:cubicBezTo>
                        <a:pt x="6410" y="1147"/>
                        <a:pt x="6752" y="1162"/>
                        <a:pt x="6960" y="1200"/>
                      </a:cubicBezTo>
                    </a:path>
                  </a:pathLst>
                </a:custGeom>
                <a:noFill/>
                <a:ln w="1270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7" name="Freeform 9"/>
                <p:cNvSpPr>
                  <a:spLocks/>
                </p:cNvSpPr>
                <p:nvPr/>
              </p:nvSpPr>
              <p:spPr bwMode="auto">
                <a:xfrm>
                  <a:off x="1840" y="3999"/>
                  <a:ext cx="6890" cy="669"/>
                </a:xfrm>
                <a:custGeom>
                  <a:avLst/>
                  <a:gdLst/>
                  <a:ahLst/>
                  <a:cxnLst>
                    <a:cxn ang="0">
                      <a:pos x="0" y="3"/>
                    </a:cxn>
                    <a:cxn ang="0">
                      <a:pos x="1110" y="103"/>
                    </a:cxn>
                    <a:cxn ang="0">
                      <a:pos x="2030" y="621"/>
                    </a:cxn>
                    <a:cxn ang="0">
                      <a:pos x="3280" y="391"/>
                    </a:cxn>
                    <a:cxn ang="0">
                      <a:pos x="4200" y="241"/>
                    </a:cxn>
                    <a:cxn ang="0">
                      <a:pos x="5920" y="331"/>
                    </a:cxn>
                    <a:cxn ang="0">
                      <a:pos x="6890" y="441"/>
                    </a:cxn>
                  </a:cxnLst>
                  <a:rect l="0" t="0" r="r" b="b"/>
                  <a:pathLst>
                    <a:path w="6890" h="669">
                      <a:moveTo>
                        <a:pt x="0" y="3"/>
                      </a:moveTo>
                      <a:cubicBezTo>
                        <a:pt x="185" y="20"/>
                        <a:pt x="772" y="0"/>
                        <a:pt x="1110" y="103"/>
                      </a:cubicBezTo>
                      <a:cubicBezTo>
                        <a:pt x="1448" y="206"/>
                        <a:pt x="1668" y="573"/>
                        <a:pt x="2030" y="621"/>
                      </a:cubicBezTo>
                      <a:cubicBezTo>
                        <a:pt x="2392" y="669"/>
                        <a:pt x="2918" y="454"/>
                        <a:pt x="3280" y="391"/>
                      </a:cubicBezTo>
                      <a:cubicBezTo>
                        <a:pt x="3642" y="328"/>
                        <a:pt x="3760" y="251"/>
                        <a:pt x="4200" y="241"/>
                      </a:cubicBezTo>
                      <a:cubicBezTo>
                        <a:pt x="4640" y="231"/>
                        <a:pt x="5472" y="298"/>
                        <a:pt x="5920" y="331"/>
                      </a:cubicBezTo>
                      <a:cubicBezTo>
                        <a:pt x="6368" y="364"/>
                        <a:pt x="6688" y="418"/>
                        <a:pt x="6890" y="441"/>
                      </a:cubicBezTo>
                    </a:path>
                  </a:pathLst>
                </a:custGeom>
                <a:noFill/>
                <a:ln w="12700" cmpd="sng">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8" name="AutoShape 10"/>
                <p:cNvSpPr>
                  <a:spLocks noChangeArrowheads="1"/>
                </p:cNvSpPr>
                <p:nvPr/>
              </p:nvSpPr>
              <p:spPr bwMode="auto">
                <a:xfrm>
                  <a:off x="4360" y="2230"/>
                  <a:ext cx="360" cy="1290"/>
                </a:xfrm>
                <a:prstGeom prst="upArrow">
                  <a:avLst>
                    <a:gd name="adj1" fmla="val 50000"/>
                    <a:gd name="adj2" fmla="val 89583"/>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059" name="Group 11"/>
                <p:cNvGrpSpPr>
                  <a:grpSpLocks/>
                </p:cNvGrpSpPr>
                <p:nvPr/>
              </p:nvGrpSpPr>
              <p:grpSpPr bwMode="auto">
                <a:xfrm>
                  <a:off x="2080" y="3333"/>
                  <a:ext cx="218" cy="755"/>
                  <a:chOff x="2080" y="3333"/>
                  <a:chExt cx="218" cy="755"/>
                </a:xfrm>
              </p:grpSpPr>
              <p:sp>
                <p:nvSpPr>
                  <p:cNvPr id="2060" name="AutoShape 12"/>
                  <p:cNvSpPr>
                    <a:spLocks noChangeArrowheads="1"/>
                  </p:cNvSpPr>
                  <p:nvPr/>
                </p:nvSpPr>
                <p:spPr bwMode="auto">
                  <a:xfrm rot="5400000">
                    <a:off x="2126" y="3305"/>
                    <a:ext cx="143" cy="200"/>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1" name="AutoShape 13"/>
                  <p:cNvSpPr>
                    <a:spLocks noChangeArrowheads="1"/>
                  </p:cNvSpPr>
                  <p:nvPr/>
                </p:nvSpPr>
                <p:spPr bwMode="auto">
                  <a:xfrm rot="5400000">
                    <a:off x="2120" y="3500"/>
                    <a:ext cx="143" cy="200"/>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2" name="AutoShape 14"/>
                  <p:cNvSpPr>
                    <a:spLocks noChangeArrowheads="1"/>
                  </p:cNvSpPr>
                  <p:nvPr/>
                </p:nvSpPr>
                <p:spPr bwMode="auto">
                  <a:xfrm rot="5400000">
                    <a:off x="2111" y="3701"/>
                    <a:ext cx="143" cy="200"/>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3" name="AutoShape 15"/>
                  <p:cNvSpPr>
                    <a:spLocks noChangeArrowheads="1"/>
                  </p:cNvSpPr>
                  <p:nvPr/>
                </p:nvSpPr>
                <p:spPr bwMode="auto">
                  <a:xfrm rot="5400000">
                    <a:off x="2108" y="3917"/>
                    <a:ext cx="143" cy="200"/>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2064" name="AutoShape 16"/>
                <p:cNvSpPr>
                  <a:spLocks noChangeArrowheads="1"/>
                </p:cNvSpPr>
                <p:nvPr/>
              </p:nvSpPr>
              <p:spPr bwMode="auto">
                <a:xfrm rot="5977515">
                  <a:off x="8255" y="3794"/>
                  <a:ext cx="143" cy="200"/>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5" name="AutoShape 17"/>
                <p:cNvSpPr>
                  <a:spLocks noChangeArrowheads="1"/>
                </p:cNvSpPr>
                <p:nvPr/>
              </p:nvSpPr>
              <p:spPr bwMode="auto">
                <a:xfrm rot="6076284">
                  <a:off x="8504" y="4025"/>
                  <a:ext cx="143" cy="200"/>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6" name="AutoShape 18"/>
                <p:cNvSpPr>
                  <a:spLocks noChangeArrowheads="1"/>
                </p:cNvSpPr>
                <p:nvPr/>
              </p:nvSpPr>
              <p:spPr bwMode="auto">
                <a:xfrm rot="5826377">
                  <a:off x="8483" y="4190"/>
                  <a:ext cx="143" cy="200"/>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7" name="AutoShape 19"/>
                <p:cNvSpPr>
                  <a:spLocks noChangeArrowheads="1"/>
                </p:cNvSpPr>
                <p:nvPr/>
              </p:nvSpPr>
              <p:spPr bwMode="auto">
                <a:xfrm rot="5970941">
                  <a:off x="8198" y="4277"/>
                  <a:ext cx="143" cy="200"/>
                </a:xfrm>
                <a:prstGeom prst="triangle">
                  <a:avLst>
                    <a:gd name="adj" fmla="val 50000"/>
                  </a:avLst>
                </a:prstGeom>
                <a:solidFill>
                  <a:srgbClr val="0000FF"/>
                </a:solidFill>
                <a:ln w="9525">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068" name="Group 20"/>
              <p:cNvGrpSpPr>
                <a:grpSpLocks/>
              </p:cNvGrpSpPr>
              <p:nvPr/>
            </p:nvGrpSpPr>
            <p:grpSpPr bwMode="auto">
              <a:xfrm>
                <a:off x="6734" y="11715"/>
                <a:ext cx="3496" cy="1500"/>
                <a:chOff x="6637" y="13819"/>
                <a:chExt cx="3496" cy="1500"/>
              </a:xfrm>
            </p:grpSpPr>
            <p:grpSp>
              <p:nvGrpSpPr>
                <p:cNvPr id="2069" name="Group 21"/>
                <p:cNvGrpSpPr>
                  <a:grpSpLocks/>
                </p:cNvGrpSpPr>
                <p:nvPr/>
              </p:nvGrpSpPr>
              <p:grpSpPr bwMode="auto">
                <a:xfrm>
                  <a:off x="6637" y="14143"/>
                  <a:ext cx="3496" cy="1176"/>
                  <a:chOff x="1687" y="3734"/>
                  <a:chExt cx="8796" cy="2934"/>
                </a:xfrm>
              </p:grpSpPr>
              <p:grpSp>
                <p:nvGrpSpPr>
                  <p:cNvPr id="2070" name="Group 22"/>
                  <p:cNvGrpSpPr>
                    <a:grpSpLocks/>
                  </p:cNvGrpSpPr>
                  <p:nvPr/>
                </p:nvGrpSpPr>
                <p:grpSpPr bwMode="auto">
                  <a:xfrm>
                    <a:off x="2710" y="4294"/>
                    <a:ext cx="1344" cy="1415"/>
                    <a:chOff x="2140" y="8224"/>
                    <a:chExt cx="1344" cy="1415"/>
                  </a:xfrm>
                </p:grpSpPr>
                <p:sp>
                  <p:nvSpPr>
                    <p:cNvPr id="2071" name="Freeform 23"/>
                    <p:cNvSpPr>
                      <a:spLocks/>
                    </p:cNvSpPr>
                    <p:nvPr/>
                  </p:nvSpPr>
                  <p:spPr bwMode="auto">
                    <a:xfrm>
                      <a:off x="2140" y="8224"/>
                      <a:ext cx="1343" cy="1161"/>
                    </a:xfrm>
                    <a:custGeom>
                      <a:avLst/>
                      <a:gdLst/>
                      <a:ahLst/>
                      <a:cxnLst>
                        <a:cxn ang="0">
                          <a:pos x="215" y="1161"/>
                        </a:cxn>
                        <a:cxn ang="0">
                          <a:pos x="134" y="1071"/>
                        </a:cxn>
                        <a:cxn ang="0">
                          <a:pos x="77" y="966"/>
                        </a:cxn>
                        <a:cxn ang="0">
                          <a:pos x="8" y="756"/>
                        </a:cxn>
                        <a:cxn ang="0">
                          <a:pos x="44" y="423"/>
                        </a:cxn>
                        <a:cxn ang="0">
                          <a:pos x="272" y="126"/>
                        </a:cxn>
                        <a:cxn ang="0">
                          <a:pos x="665" y="3"/>
                        </a:cxn>
                        <a:cxn ang="0">
                          <a:pos x="1028" y="111"/>
                        </a:cxn>
                        <a:cxn ang="0">
                          <a:pos x="1250" y="357"/>
                        </a:cxn>
                        <a:cxn ang="0">
                          <a:pos x="1340" y="642"/>
                        </a:cxn>
                        <a:cxn ang="0">
                          <a:pos x="1343" y="801"/>
                        </a:cxn>
                      </a:cxnLst>
                      <a:rect l="0" t="0" r="r" b="b"/>
                      <a:pathLst>
                        <a:path w="1343" h="1161">
                          <a:moveTo>
                            <a:pt x="215" y="1161"/>
                          </a:moveTo>
                          <a:lnTo>
                            <a:pt x="134" y="1071"/>
                          </a:lnTo>
                          <a:lnTo>
                            <a:pt x="77" y="966"/>
                          </a:lnTo>
                          <a:cubicBezTo>
                            <a:pt x="56" y="914"/>
                            <a:pt x="13" y="846"/>
                            <a:pt x="8" y="756"/>
                          </a:cubicBezTo>
                          <a:cubicBezTo>
                            <a:pt x="3" y="666"/>
                            <a:pt x="0" y="528"/>
                            <a:pt x="44" y="423"/>
                          </a:cubicBezTo>
                          <a:cubicBezTo>
                            <a:pt x="88" y="318"/>
                            <a:pt x="169" y="196"/>
                            <a:pt x="272" y="126"/>
                          </a:cubicBezTo>
                          <a:cubicBezTo>
                            <a:pt x="375" y="56"/>
                            <a:pt x="539" y="6"/>
                            <a:pt x="665" y="3"/>
                          </a:cubicBezTo>
                          <a:cubicBezTo>
                            <a:pt x="791" y="0"/>
                            <a:pt x="931" y="52"/>
                            <a:pt x="1028" y="111"/>
                          </a:cubicBezTo>
                          <a:cubicBezTo>
                            <a:pt x="1125" y="170"/>
                            <a:pt x="1198" y="269"/>
                            <a:pt x="1250" y="357"/>
                          </a:cubicBezTo>
                          <a:cubicBezTo>
                            <a:pt x="1302" y="445"/>
                            <a:pt x="1325" y="568"/>
                            <a:pt x="1340" y="642"/>
                          </a:cubicBezTo>
                          <a:lnTo>
                            <a:pt x="1343" y="801"/>
                          </a:lnTo>
                        </a:path>
                      </a:pathLst>
                    </a:custGeom>
                    <a:gradFill rotWithShape="0">
                      <a:gsLst>
                        <a:gs pos="0">
                          <a:srgbClr val="0F0F0F"/>
                        </a:gs>
                        <a:gs pos="50000">
                          <a:srgbClr val="0F0F0F">
                            <a:gamma/>
                            <a:tint val="83922"/>
                            <a:invGamma/>
                          </a:srgbClr>
                        </a:gs>
                        <a:gs pos="100000">
                          <a:srgbClr val="0F0F0F"/>
                        </a:gs>
                      </a:gsLst>
                      <a:lin ang="0" scaled="1"/>
                    </a:gra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072" name="Group 24"/>
                    <p:cNvGrpSpPr>
                      <a:grpSpLocks/>
                    </p:cNvGrpSpPr>
                    <p:nvPr/>
                  </p:nvGrpSpPr>
                  <p:grpSpPr bwMode="auto">
                    <a:xfrm>
                      <a:off x="2236" y="8421"/>
                      <a:ext cx="1248" cy="1218"/>
                      <a:chOff x="2929" y="10535"/>
                      <a:chExt cx="1248" cy="1218"/>
                    </a:xfrm>
                  </p:grpSpPr>
                  <p:sp>
                    <p:nvSpPr>
                      <p:cNvPr id="2073" name="Oval 25"/>
                      <p:cNvSpPr>
                        <a:spLocks noChangeArrowheads="1"/>
                      </p:cNvSpPr>
                      <p:nvPr/>
                    </p:nvSpPr>
                    <p:spPr bwMode="auto">
                      <a:xfrm>
                        <a:off x="2929" y="10535"/>
                        <a:ext cx="1248" cy="1218"/>
                      </a:xfrm>
                      <a:prstGeom prst="ellipse">
                        <a:avLst/>
                      </a:prstGeom>
                      <a:gradFill rotWithShape="0">
                        <a:gsLst>
                          <a:gs pos="0">
                            <a:srgbClr val="131313">
                              <a:gamma/>
                              <a:tint val="63922"/>
                              <a:invGamma/>
                            </a:srgbClr>
                          </a:gs>
                          <a:gs pos="100000">
                            <a:srgbClr val="131313"/>
                          </a:gs>
                        </a:gsLst>
                        <a:path path="shape">
                          <a:fillToRect l="50000" t="50000" r="50000" b="50000"/>
                        </a:path>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074" name="Group 26"/>
                      <p:cNvGrpSpPr>
                        <a:grpSpLocks/>
                      </p:cNvGrpSpPr>
                      <p:nvPr/>
                    </p:nvGrpSpPr>
                    <p:grpSpPr bwMode="auto">
                      <a:xfrm>
                        <a:off x="3242" y="10870"/>
                        <a:ext cx="678" cy="659"/>
                        <a:chOff x="3242" y="10870"/>
                        <a:chExt cx="678" cy="659"/>
                      </a:xfrm>
                    </p:grpSpPr>
                    <p:sp>
                      <p:nvSpPr>
                        <p:cNvPr id="2075" name="Oval 27"/>
                        <p:cNvSpPr>
                          <a:spLocks noChangeArrowheads="1"/>
                        </p:cNvSpPr>
                        <p:nvPr/>
                      </p:nvSpPr>
                      <p:spPr bwMode="auto">
                        <a:xfrm>
                          <a:off x="3245" y="10879"/>
                          <a:ext cx="672" cy="58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076" name="Group 28"/>
                        <p:cNvGrpSpPr>
                          <a:grpSpLocks/>
                        </p:cNvGrpSpPr>
                        <p:nvPr/>
                      </p:nvGrpSpPr>
                      <p:grpSpPr bwMode="auto">
                        <a:xfrm>
                          <a:off x="3242" y="10870"/>
                          <a:ext cx="678" cy="659"/>
                          <a:chOff x="3242" y="10870"/>
                          <a:chExt cx="678" cy="659"/>
                        </a:xfrm>
                      </p:grpSpPr>
                      <p:sp>
                        <p:nvSpPr>
                          <p:cNvPr id="2077" name="AutoShape 29"/>
                          <p:cNvSpPr>
                            <a:spLocks noChangeArrowheads="1"/>
                          </p:cNvSpPr>
                          <p:nvPr/>
                        </p:nvSpPr>
                        <p:spPr bwMode="auto">
                          <a:xfrm rot="-5400000">
                            <a:off x="3406" y="11015"/>
                            <a:ext cx="350" cy="678"/>
                          </a:xfrm>
                          <a:prstGeom prst="moon">
                            <a:avLst>
                              <a:gd name="adj" fmla="val 30116"/>
                            </a:avLst>
                          </a:prstGeom>
                          <a:solidFill>
                            <a:srgbClr val="33333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078" name="Group 30"/>
                          <p:cNvGrpSpPr>
                            <a:grpSpLocks/>
                          </p:cNvGrpSpPr>
                          <p:nvPr/>
                        </p:nvGrpSpPr>
                        <p:grpSpPr bwMode="auto">
                          <a:xfrm>
                            <a:off x="3268" y="10870"/>
                            <a:ext cx="601" cy="520"/>
                            <a:chOff x="2948" y="4680"/>
                            <a:chExt cx="601" cy="520"/>
                          </a:xfrm>
                        </p:grpSpPr>
                        <p:sp>
                          <p:nvSpPr>
                            <p:cNvPr id="2079" name="Oval 31"/>
                            <p:cNvSpPr>
                              <a:spLocks noChangeArrowheads="1"/>
                            </p:cNvSpPr>
                            <p:nvPr/>
                          </p:nvSpPr>
                          <p:spPr bwMode="auto">
                            <a:xfrm>
                              <a:off x="3180" y="4830"/>
                              <a:ext cx="125" cy="128"/>
                            </a:xfrm>
                            <a:prstGeom prst="ellipse">
                              <a:avLst/>
                            </a:prstGeom>
                            <a:solidFill>
                              <a:srgbClr val="000000"/>
                            </a:solidFill>
                            <a:ln w="9525">
                              <a:solidFill>
                                <a:srgbClr val="C0C0C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080" name="Group 32"/>
                            <p:cNvGrpSpPr>
                              <a:grpSpLocks/>
                            </p:cNvGrpSpPr>
                            <p:nvPr/>
                          </p:nvGrpSpPr>
                          <p:grpSpPr bwMode="auto">
                            <a:xfrm>
                              <a:off x="2948" y="4680"/>
                              <a:ext cx="601" cy="520"/>
                              <a:chOff x="2948" y="4680"/>
                              <a:chExt cx="601" cy="520"/>
                            </a:xfrm>
                          </p:grpSpPr>
                          <p:sp>
                            <p:nvSpPr>
                              <p:cNvPr id="2081" name="Freeform 33"/>
                              <p:cNvSpPr>
                                <a:spLocks/>
                              </p:cNvSpPr>
                              <p:nvPr/>
                            </p:nvSpPr>
                            <p:spPr bwMode="auto">
                              <a:xfrm>
                                <a:off x="3207" y="5022"/>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2" name="Freeform 34"/>
                              <p:cNvSpPr>
                                <a:spLocks/>
                              </p:cNvSpPr>
                              <p:nvPr/>
                            </p:nvSpPr>
                            <p:spPr bwMode="auto">
                              <a:xfrm rot="2381029">
                                <a:off x="3087" y="4974"/>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3" name="Freeform 35"/>
                              <p:cNvSpPr>
                                <a:spLocks/>
                              </p:cNvSpPr>
                              <p:nvPr/>
                            </p:nvSpPr>
                            <p:spPr bwMode="auto">
                              <a:xfrm rot="-1838823">
                                <a:off x="3324" y="4977"/>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4" name="Freeform 36"/>
                              <p:cNvSpPr>
                                <a:spLocks/>
                              </p:cNvSpPr>
                              <p:nvPr/>
                            </p:nvSpPr>
                            <p:spPr bwMode="auto">
                              <a:xfrm rot="17788819">
                                <a:off x="3396" y="4878"/>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5" name="Freeform 37"/>
                              <p:cNvSpPr>
                                <a:spLocks/>
                              </p:cNvSpPr>
                              <p:nvPr/>
                            </p:nvSpPr>
                            <p:spPr bwMode="auto">
                              <a:xfrm rot="4494055">
                                <a:off x="3006" y="4884"/>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6" name="Freeform 38"/>
                              <p:cNvSpPr>
                                <a:spLocks/>
                              </p:cNvSpPr>
                              <p:nvPr/>
                            </p:nvSpPr>
                            <p:spPr bwMode="auto">
                              <a:xfrm>
                                <a:off x="3350" y="4785"/>
                                <a:ext cx="199" cy="94"/>
                              </a:xfrm>
                              <a:custGeom>
                                <a:avLst/>
                                <a:gdLst/>
                                <a:ahLst/>
                                <a:cxnLst>
                                  <a:cxn ang="0">
                                    <a:pos x="4" y="94"/>
                                  </a:cxn>
                                  <a:cxn ang="0">
                                    <a:pos x="178" y="72"/>
                                  </a:cxn>
                                  <a:cxn ang="0">
                                    <a:pos x="127" y="0"/>
                                  </a:cxn>
                                  <a:cxn ang="0">
                                    <a:pos x="0" y="70"/>
                                  </a:cxn>
                                </a:cxnLst>
                                <a:rect l="0" t="0" r="r" b="b"/>
                                <a:pathLst>
                                  <a:path w="199" h="94">
                                    <a:moveTo>
                                      <a:pt x="4" y="94"/>
                                    </a:moveTo>
                                    <a:lnTo>
                                      <a:pt x="178" y="72"/>
                                    </a:lnTo>
                                    <a:cubicBezTo>
                                      <a:pt x="199" y="56"/>
                                      <a:pt x="157" y="0"/>
                                      <a:pt x="127" y="0"/>
                                    </a:cubicBezTo>
                                    <a:lnTo>
                                      <a:pt x="0" y="7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7" name="Freeform 39"/>
                              <p:cNvSpPr>
                                <a:spLocks/>
                              </p:cNvSpPr>
                              <p:nvPr/>
                            </p:nvSpPr>
                            <p:spPr bwMode="auto">
                              <a:xfrm>
                                <a:off x="3312" y="4698"/>
                                <a:ext cx="137" cy="103"/>
                              </a:xfrm>
                              <a:custGeom>
                                <a:avLst/>
                                <a:gdLst/>
                                <a:ahLst/>
                                <a:cxnLst>
                                  <a:cxn ang="0">
                                    <a:pos x="14" y="103"/>
                                  </a:cxn>
                                  <a:cxn ang="0">
                                    <a:pos x="132" y="48"/>
                                  </a:cxn>
                                  <a:cxn ang="0">
                                    <a:pos x="45" y="6"/>
                                  </a:cxn>
                                  <a:cxn ang="0">
                                    <a:pos x="0" y="84"/>
                                  </a:cxn>
                                </a:cxnLst>
                                <a:rect l="0" t="0" r="r" b="b"/>
                                <a:pathLst>
                                  <a:path w="137" h="103">
                                    <a:moveTo>
                                      <a:pt x="14" y="103"/>
                                    </a:moveTo>
                                    <a:lnTo>
                                      <a:pt x="132" y="48"/>
                                    </a:lnTo>
                                    <a:cubicBezTo>
                                      <a:pt x="137" y="32"/>
                                      <a:pt x="67" y="0"/>
                                      <a:pt x="45" y="6"/>
                                    </a:cubicBezTo>
                                    <a:lnTo>
                                      <a:pt x="0" y="84"/>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8" name="Freeform 40"/>
                              <p:cNvSpPr>
                                <a:spLocks/>
                              </p:cNvSpPr>
                              <p:nvPr/>
                            </p:nvSpPr>
                            <p:spPr bwMode="auto">
                              <a:xfrm>
                                <a:off x="3219" y="4680"/>
                                <a:ext cx="66" cy="108"/>
                              </a:xfrm>
                              <a:custGeom>
                                <a:avLst/>
                                <a:gdLst/>
                                <a:ahLst/>
                                <a:cxnLst>
                                  <a:cxn ang="0">
                                    <a:pos x="46" y="108"/>
                                  </a:cxn>
                                  <a:cxn ang="0">
                                    <a:pos x="66" y="15"/>
                                  </a:cxn>
                                  <a:cxn ang="0">
                                    <a:pos x="0" y="15"/>
                                  </a:cxn>
                                  <a:cxn ang="0">
                                    <a:pos x="22" y="107"/>
                                  </a:cxn>
                                </a:cxnLst>
                                <a:rect l="0" t="0" r="r" b="b"/>
                                <a:pathLst>
                                  <a:path w="66" h="108">
                                    <a:moveTo>
                                      <a:pt x="46" y="108"/>
                                    </a:moveTo>
                                    <a:lnTo>
                                      <a:pt x="66" y="15"/>
                                    </a:lnTo>
                                    <a:cubicBezTo>
                                      <a:pt x="58" y="0"/>
                                      <a:pt x="7" y="0"/>
                                      <a:pt x="0" y="15"/>
                                    </a:cubicBezTo>
                                    <a:lnTo>
                                      <a:pt x="22" y="107"/>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9" name="Freeform 41"/>
                              <p:cNvSpPr>
                                <a:spLocks/>
                              </p:cNvSpPr>
                              <p:nvPr/>
                            </p:nvSpPr>
                            <p:spPr bwMode="auto">
                              <a:xfrm>
                                <a:off x="3069" y="4708"/>
                                <a:ext cx="89" cy="102"/>
                              </a:xfrm>
                              <a:custGeom>
                                <a:avLst/>
                                <a:gdLst/>
                                <a:ahLst/>
                                <a:cxnLst>
                                  <a:cxn ang="0">
                                    <a:pos x="89" y="93"/>
                                  </a:cxn>
                                  <a:cxn ang="0">
                                    <a:pos x="69" y="8"/>
                                  </a:cxn>
                                  <a:cxn ang="0">
                                    <a:pos x="0" y="44"/>
                                  </a:cxn>
                                  <a:cxn ang="0">
                                    <a:pos x="67" y="102"/>
                                  </a:cxn>
                                </a:cxnLst>
                                <a:rect l="0" t="0" r="r" b="b"/>
                                <a:pathLst>
                                  <a:path w="89" h="102">
                                    <a:moveTo>
                                      <a:pt x="89" y="93"/>
                                    </a:moveTo>
                                    <a:lnTo>
                                      <a:pt x="69" y="8"/>
                                    </a:lnTo>
                                    <a:cubicBezTo>
                                      <a:pt x="54" y="0"/>
                                      <a:pt x="0" y="28"/>
                                      <a:pt x="0" y="44"/>
                                    </a:cubicBezTo>
                                    <a:lnTo>
                                      <a:pt x="67" y="102"/>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0" name="Freeform 42"/>
                              <p:cNvSpPr>
                                <a:spLocks/>
                              </p:cNvSpPr>
                              <p:nvPr/>
                            </p:nvSpPr>
                            <p:spPr bwMode="auto">
                              <a:xfrm>
                                <a:off x="2948" y="4791"/>
                                <a:ext cx="176" cy="90"/>
                              </a:xfrm>
                              <a:custGeom>
                                <a:avLst/>
                                <a:gdLst/>
                                <a:ahLst/>
                                <a:cxnLst>
                                  <a:cxn ang="0">
                                    <a:pos x="176" y="68"/>
                                  </a:cxn>
                                  <a:cxn ang="0">
                                    <a:pos x="67" y="0"/>
                                  </a:cxn>
                                  <a:cxn ang="0">
                                    <a:pos x="16" y="90"/>
                                  </a:cxn>
                                  <a:cxn ang="0">
                                    <a:pos x="166" y="89"/>
                                  </a:cxn>
                                </a:cxnLst>
                                <a:rect l="0" t="0" r="r" b="b"/>
                                <a:pathLst>
                                  <a:path w="176" h="90">
                                    <a:moveTo>
                                      <a:pt x="176" y="68"/>
                                    </a:moveTo>
                                    <a:lnTo>
                                      <a:pt x="67" y="0"/>
                                    </a:lnTo>
                                    <a:cubicBezTo>
                                      <a:pt x="40" y="4"/>
                                      <a:pt x="0" y="75"/>
                                      <a:pt x="16" y="90"/>
                                    </a:cubicBezTo>
                                    <a:lnTo>
                                      <a:pt x="166" y="89"/>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grpSp>
              </p:grpSp>
              <p:grpSp>
                <p:nvGrpSpPr>
                  <p:cNvPr id="2091" name="Group 43"/>
                  <p:cNvGrpSpPr>
                    <a:grpSpLocks/>
                  </p:cNvGrpSpPr>
                  <p:nvPr/>
                </p:nvGrpSpPr>
                <p:grpSpPr bwMode="auto">
                  <a:xfrm>
                    <a:off x="8402" y="4054"/>
                    <a:ext cx="1344" cy="1415"/>
                    <a:chOff x="7757" y="8014"/>
                    <a:chExt cx="1344" cy="1415"/>
                  </a:xfrm>
                </p:grpSpPr>
                <p:sp>
                  <p:nvSpPr>
                    <p:cNvPr id="2092" name="Freeform 44"/>
                    <p:cNvSpPr>
                      <a:spLocks/>
                    </p:cNvSpPr>
                    <p:nvPr/>
                  </p:nvSpPr>
                  <p:spPr bwMode="auto">
                    <a:xfrm>
                      <a:off x="7757" y="8014"/>
                      <a:ext cx="1343" cy="1161"/>
                    </a:xfrm>
                    <a:custGeom>
                      <a:avLst/>
                      <a:gdLst/>
                      <a:ahLst/>
                      <a:cxnLst>
                        <a:cxn ang="0">
                          <a:pos x="215" y="1161"/>
                        </a:cxn>
                        <a:cxn ang="0">
                          <a:pos x="134" y="1071"/>
                        </a:cxn>
                        <a:cxn ang="0">
                          <a:pos x="77" y="966"/>
                        </a:cxn>
                        <a:cxn ang="0">
                          <a:pos x="8" y="756"/>
                        </a:cxn>
                        <a:cxn ang="0">
                          <a:pos x="44" y="423"/>
                        </a:cxn>
                        <a:cxn ang="0">
                          <a:pos x="272" y="126"/>
                        </a:cxn>
                        <a:cxn ang="0">
                          <a:pos x="665" y="3"/>
                        </a:cxn>
                        <a:cxn ang="0">
                          <a:pos x="1028" y="111"/>
                        </a:cxn>
                        <a:cxn ang="0">
                          <a:pos x="1250" y="357"/>
                        </a:cxn>
                        <a:cxn ang="0">
                          <a:pos x="1340" y="642"/>
                        </a:cxn>
                        <a:cxn ang="0">
                          <a:pos x="1343" y="801"/>
                        </a:cxn>
                      </a:cxnLst>
                      <a:rect l="0" t="0" r="r" b="b"/>
                      <a:pathLst>
                        <a:path w="1343" h="1161">
                          <a:moveTo>
                            <a:pt x="215" y="1161"/>
                          </a:moveTo>
                          <a:lnTo>
                            <a:pt x="134" y="1071"/>
                          </a:lnTo>
                          <a:lnTo>
                            <a:pt x="77" y="966"/>
                          </a:lnTo>
                          <a:cubicBezTo>
                            <a:pt x="56" y="914"/>
                            <a:pt x="13" y="846"/>
                            <a:pt x="8" y="756"/>
                          </a:cubicBezTo>
                          <a:cubicBezTo>
                            <a:pt x="3" y="666"/>
                            <a:pt x="0" y="528"/>
                            <a:pt x="44" y="423"/>
                          </a:cubicBezTo>
                          <a:cubicBezTo>
                            <a:pt x="88" y="318"/>
                            <a:pt x="169" y="196"/>
                            <a:pt x="272" y="126"/>
                          </a:cubicBezTo>
                          <a:cubicBezTo>
                            <a:pt x="375" y="56"/>
                            <a:pt x="539" y="6"/>
                            <a:pt x="665" y="3"/>
                          </a:cubicBezTo>
                          <a:cubicBezTo>
                            <a:pt x="791" y="0"/>
                            <a:pt x="931" y="52"/>
                            <a:pt x="1028" y="111"/>
                          </a:cubicBezTo>
                          <a:cubicBezTo>
                            <a:pt x="1125" y="170"/>
                            <a:pt x="1198" y="269"/>
                            <a:pt x="1250" y="357"/>
                          </a:cubicBezTo>
                          <a:cubicBezTo>
                            <a:pt x="1302" y="445"/>
                            <a:pt x="1325" y="568"/>
                            <a:pt x="1340" y="642"/>
                          </a:cubicBezTo>
                          <a:lnTo>
                            <a:pt x="1343" y="801"/>
                          </a:lnTo>
                        </a:path>
                      </a:pathLst>
                    </a:custGeom>
                    <a:gradFill rotWithShape="0">
                      <a:gsLst>
                        <a:gs pos="0">
                          <a:srgbClr val="0F0F0F"/>
                        </a:gs>
                        <a:gs pos="50000">
                          <a:srgbClr val="0F0F0F">
                            <a:gamma/>
                            <a:tint val="83922"/>
                            <a:invGamma/>
                          </a:srgbClr>
                        </a:gs>
                        <a:gs pos="100000">
                          <a:srgbClr val="0F0F0F"/>
                        </a:gs>
                      </a:gsLst>
                      <a:lin ang="0" scaled="1"/>
                    </a:gra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093" name="Group 45"/>
                    <p:cNvGrpSpPr>
                      <a:grpSpLocks/>
                    </p:cNvGrpSpPr>
                    <p:nvPr/>
                  </p:nvGrpSpPr>
                  <p:grpSpPr bwMode="auto">
                    <a:xfrm>
                      <a:off x="7853" y="8211"/>
                      <a:ext cx="1248" cy="1218"/>
                      <a:chOff x="2929" y="10535"/>
                      <a:chExt cx="1248" cy="1218"/>
                    </a:xfrm>
                  </p:grpSpPr>
                  <p:sp>
                    <p:nvSpPr>
                      <p:cNvPr id="2094" name="Oval 46"/>
                      <p:cNvSpPr>
                        <a:spLocks noChangeArrowheads="1"/>
                      </p:cNvSpPr>
                      <p:nvPr/>
                    </p:nvSpPr>
                    <p:spPr bwMode="auto">
                      <a:xfrm>
                        <a:off x="2929" y="10535"/>
                        <a:ext cx="1248" cy="1218"/>
                      </a:xfrm>
                      <a:prstGeom prst="ellipse">
                        <a:avLst/>
                      </a:prstGeom>
                      <a:gradFill rotWithShape="0">
                        <a:gsLst>
                          <a:gs pos="0">
                            <a:srgbClr val="131313">
                              <a:gamma/>
                              <a:tint val="63922"/>
                              <a:invGamma/>
                            </a:srgbClr>
                          </a:gs>
                          <a:gs pos="100000">
                            <a:srgbClr val="131313"/>
                          </a:gs>
                        </a:gsLst>
                        <a:path path="shape">
                          <a:fillToRect l="50000" t="50000" r="50000" b="50000"/>
                        </a:path>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095" name="Group 47"/>
                      <p:cNvGrpSpPr>
                        <a:grpSpLocks/>
                      </p:cNvGrpSpPr>
                      <p:nvPr/>
                    </p:nvGrpSpPr>
                    <p:grpSpPr bwMode="auto">
                      <a:xfrm>
                        <a:off x="3242" y="10870"/>
                        <a:ext cx="678" cy="659"/>
                        <a:chOff x="3242" y="10870"/>
                        <a:chExt cx="678" cy="659"/>
                      </a:xfrm>
                    </p:grpSpPr>
                    <p:sp>
                      <p:nvSpPr>
                        <p:cNvPr id="2096" name="Oval 48"/>
                        <p:cNvSpPr>
                          <a:spLocks noChangeArrowheads="1"/>
                        </p:cNvSpPr>
                        <p:nvPr/>
                      </p:nvSpPr>
                      <p:spPr bwMode="auto">
                        <a:xfrm>
                          <a:off x="3245" y="10879"/>
                          <a:ext cx="672" cy="58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097" name="Group 49"/>
                        <p:cNvGrpSpPr>
                          <a:grpSpLocks/>
                        </p:cNvGrpSpPr>
                        <p:nvPr/>
                      </p:nvGrpSpPr>
                      <p:grpSpPr bwMode="auto">
                        <a:xfrm>
                          <a:off x="3242" y="10870"/>
                          <a:ext cx="678" cy="659"/>
                          <a:chOff x="3242" y="10870"/>
                          <a:chExt cx="678" cy="659"/>
                        </a:xfrm>
                      </p:grpSpPr>
                      <p:sp>
                        <p:nvSpPr>
                          <p:cNvPr id="2098" name="AutoShape 50"/>
                          <p:cNvSpPr>
                            <a:spLocks noChangeArrowheads="1"/>
                          </p:cNvSpPr>
                          <p:nvPr/>
                        </p:nvSpPr>
                        <p:spPr bwMode="auto">
                          <a:xfrm rot="-5400000">
                            <a:off x="3406" y="11015"/>
                            <a:ext cx="350" cy="678"/>
                          </a:xfrm>
                          <a:prstGeom prst="moon">
                            <a:avLst>
                              <a:gd name="adj" fmla="val 30116"/>
                            </a:avLst>
                          </a:prstGeom>
                          <a:solidFill>
                            <a:srgbClr val="33333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099" name="Group 51"/>
                          <p:cNvGrpSpPr>
                            <a:grpSpLocks/>
                          </p:cNvGrpSpPr>
                          <p:nvPr/>
                        </p:nvGrpSpPr>
                        <p:grpSpPr bwMode="auto">
                          <a:xfrm>
                            <a:off x="3268" y="10870"/>
                            <a:ext cx="601" cy="520"/>
                            <a:chOff x="2948" y="4680"/>
                            <a:chExt cx="601" cy="520"/>
                          </a:xfrm>
                        </p:grpSpPr>
                        <p:sp>
                          <p:nvSpPr>
                            <p:cNvPr id="2100" name="Oval 52"/>
                            <p:cNvSpPr>
                              <a:spLocks noChangeArrowheads="1"/>
                            </p:cNvSpPr>
                            <p:nvPr/>
                          </p:nvSpPr>
                          <p:spPr bwMode="auto">
                            <a:xfrm>
                              <a:off x="3180" y="4830"/>
                              <a:ext cx="125" cy="128"/>
                            </a:xfrm>
                            <a:prstGeom prst="ellipse">
                              <a:avLst/>
                            </a:prstGeom>
                            <a:solidFill>
                              <a:srgbClr val="000000"/>
                            </a:solidFill>
                            <a:ln w="9525">
                              <a:solidFill>
                                <a:srgbClr val="C0C0C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01" name="Group 53"/>
                            <p:cNvGrpSpPr>
                              <a:grpSpLocks/>
                            </p:cNvGrpSpPr>
                            <p:nvPr/>
                          </p:nvGrpSpPr>
                          <p:grpSpPr bwMode="auto">
                            <a:xfrm>
                              <a:off x="2948" y="4680"/>
                              <a:ext cx="601" cy="520"/>
                              <a:chOff x="2948" y="4680"/>
                              <a:chExt cx="601" cy="520"/>
                            </a:xfrm>
                          </p:grpSpPr>
                          <p:sp>
                            <p:nvSpPr>
                              <p:cNvPr id="2102" name="Freeform 54"/>
                              <p:cNvSpPr>
                                <a:spLocks/>
                              </p:cNvSpPr>
                              <p:nvPr/>
                            </p:nvSpPr>
                            <p:spPr bwMode="auto">
                              <a:xfrm>
                                <a:off x="3207" y="5022"/>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3" name="Freeform 55"/>
                              <p:cNvSpPr>
                                <a:spLocks/>
                              </p:cNvSpPr>
                              <p:nvPr/>
                            </p:nvSpPr>
                            <p:spPr bwMode="auto">
                              <a:xfrm rot="2381029">
                                <a:off x="3087" y="4974"/>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4" name="Freeform 56"/>
                              <p:cNvSpPr>
                                <a:spLocks/>
                              </p:cNvSpPr>
                              <p:nvPr/>
                            </p:nvSpPr>
                            <p:spPr bwMode="auto">
                              <a:xfrm rot="-1838823">
                                <a:off x="3324" y="4977"/>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5" name="Freeform 57"/>
                              <p:cNvSpPr>
                                <a:spLocks/>
                              </p:cNvSpPr>
                              <p:nvPr/>
                            </p:nvSpPr>
                            <p:spPr bwMode="auto">
                              <a:xfrm rot="17788819">
                                <a:off x="3396" y="4878"/>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6" name="Freeform 58"/>
                              <p:cNvSpPr>
                                <a:spLocks/>
                              </p:cNvSpPr>
                              <p:nvPr/>
                            </p:nvSpPr>
                            <p:spPr bwMode="auto">
                              <a:xfrm rot="4494055">
                                <a:off x="3006" y="4884"/>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7" name="Freeform 59"/>
                              <p:cNvSpPr>
                                <a:spLocks/>
                              </p:cNvSpPr>
                              <p:nvPr/>
                            </p:nvSpPr>
                            <p:spPr bwMode="auto">
                              <a:xfrm>
                                <a:off x="3350" y="4785"/>
                                <a:ext cx="199" cy="94"/>
                              </a:xfrm>
                              <a:custGeom>
                                <a:avLst/>
                                <a:gdLst/>
                                <a:ahLst/>
                                <a:cxnLst>
                                  <a:cxn ang="0">
                                    <a:pos x="4" y="94"/>
                                  </a:cxn>
                                  <a:cxn ang="0">
                                    <a:pos x="178" y="72"/>
                                  </a:cxn>
                                  <a:cxn ang="0">
                                    <a:pos x="127" y="0"/>
                                  </a:cxn>
                                  <a:cxn ang="0">
                                    <a:pos x="0" y="70"/>
                                  </a:cxn>
                                </a:cxnLst>
                                <a:rect l="0" t="0" r="r" b="b"/>
                                <a:pathLst>
                                  <a:path w="199" h="94">
                                    <a:moveTo>
                                      <a:pt x="4" y="94"/>
                                    </a:moveTo>
                                    <a:lnTo>
                                      <a:pt x="178" y="72"/>
                                    </a:lnTo>
                                    <a:cubicBezTo>
                                      <a:pt x="199" y="56"/>
                                      <a:pt x="157" y="0"/>
                                      <a:pt x="127" y="0"/>
                                    </a:cubicBezTo>
                                    <a:lnTo>
                                      <a:pt x="0" y="7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8" name="Freeform 60"/>
                              <p:cNvSpPr>
                                <a:spLocks/>
                              </p:cNvSpPr>
                              <p:nvPr/>
                            </p:nvSpPr>
                            <p:spPr bwMode="auto">
                              <a:xfrm>
                                <a:off x="3312" y="4698"/>
                                <a:ext cx="137" cy="103"/>
                              </a:xfrm>
                              <a:custGeom>
                                <a:avLst/>
                                <a:gdLst/>
                                <a:ahLst/>
                                <a:cxnLst>
                                  <a:cxn ang="0">
                                    <a:pos x="14" y="103"/>
                                  </a:cxn>
                                  <a:cxn ang="0">
                                    <a:pos x="132" y="48"/>
                                  </a:cxn>
                                  <a:cxn ang="0">
                                    <a:pos x="45" y="6"/>
                                  </a:cxn>
                                  <a:cxn ang="0">
                                    <a:pos x="0" y="84"/>
                                  </a:cxn>
                                </a:cxnLst>
                                <a:rect l="0" t="0" r="r" b="b"/>
                                <a:pathLst>
                                  <a:path w="137" h="103">
                                    <a:moveTo>
                                      <a:pt x="14" y="103"/>
                                    </a:moveTo>
                                    <a:lnTo>
                                      <a:pt x="132" y="48"/>
                                    </a:lnTo>
                                    <a:cubicBezTo>
                                      <a:pt x="137" y="32"/>
                                      <a:pt x="67" y="0"/>
                                      <a:pt x="45" y="6"/>
                                    </a:cubicBezTo>
                                    <a:lnTo>
                                      <a:pt x="0" y="84"/>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9" name="Freeform 61"/>
                              <p:cNvSpPr>
                                <a:spLocks/>
                              </p:cNvSpPr>
                              <p:nvPr/>
                            </p:nvSpPr>
                            <p:spPr bwMode="auto">
                              <a:xfrm>
                                <a:off x="3219" y="4680"/>
                                <a:ext cx="66" cy="108"/>
                              </a:xfrm>
                              <a:custGeom>
                                <a:avLst/>
                                <a:gdLst/>
                                <a:ahLst/>
                                <a:cxnLst>
                                  <a:cxn ang="0">
                                    <a:pos x="46" y="108"/>
                                  </a:cxn>
                                  <a:cxn ang="0">
                                    <a:pos x="66" y="15"/>
                                  </a:cxn>
                                  <a:cxn ang="0">
                                    <a:pos x="0" y="15"/>
                                  </a:cxn>
                                  <a:cxn ang="0">
                                    <a:pos x="22" y="107"/>
                                  </a:cxn>
                                </a:cxnLst>
                                <a:rect l="0" t="0" r="r" b="b"/>
                                <a:pathLst>
                                  <a:path w="66" h="108">
                                    <a:moveTo>
                                      <a:pt x="46" y="108"/>
                                    </a:moveTo>
                                    <a:lnTo>
                                      <a:pt x="66" y="15"/>
                                    </a:lnTo>
                                    <a:cubicBezTo>
                                      <a:pt x="58" y="0"/>
                                      <a:pt x="7" y="0"/>
                                      <a:pt x="0" y="15"/>
                                    </a:cubicBezTo>
                                    <a:lnTo>
                                      <a:pt x="22" y="107"/>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0" name="Freeform 62"/>
                              <p:cNvSpPr>
                                <a:spLocks/>
                              </p:cNvSpPr>
                              <p:nvPr/>
                            </p:nvSpPr>
                            <p:spPr bwMode="auto">
                              <a:xfrm>
                                <a:off x="3069" y="4708"/>
                                <a:ext cx="89" cy="102"/>
                              </a:xfrm>
                              <a:custGeom>
                                <a:avLst/>
                                <a:gdLst/>
                                <a:ahLst/>
                                <a:cxnLst>
                                  <a:cxn ang="0">
                                    <a:pos x="89" y="93"/>
                                  </a:cxn>
                                  <a:cxn ang="0">
                                    <a:pos x="69" y="8"/>
                                  </a:cxn>
                                  <a:cxn ang="0">
                                    <a:pos x="0" y="44"/>
                                  </a:cxn>
                                  <a:cxn ang="0">
                                    <a:pos x="67" y="102"/>
                                  </a:cxn>
                                </a:cxnLst>
                                <a:rect l="0" t="0" r="r" b="b"/>
                                <a:pathLst>
                                  <a:path w="89" h="102">
                                    <a:moveTo>
                                      <a:pt x="89" y="93"/>
                                    </a:moveTo>
                                    <a:lnTo>
                                      <a:pt x="69" y="8"/>
                                    </a:lnTo>
                                    <a:cubicBezTo>
                                      <a:pt x="54" y="0"/>
                                      <a:pt x="0" y="28"/>
                                      <a:pt x="0" y="44"/>
                                    </a:cubicBezTo>
                                    <a:lnTo>
                                      <a:pt x="67" y="102"/>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1" name="Freeform 63"/>
                              <p:cNvSpPr>
                                <a:spLocks/>
                              </p:cNvSpPr>
                              <p:nvPr/>
                            </p:nvSpPr>
                            <p:spPr bwMode="auto">
                              <a:xfrm>
                                <a:off x="2948" y="4791"/>
                                <a:ext cx="176" cy="90"/>
                              </a:xfrm>
                              <a:custGeom>
                                <a:avLst/>
                                <a:gdLst/>
                                <a:ahLst/>
                                <a:cxnLst>
                                  <a:cxn ang="0">
                                    <a:pos x="176" y="68"/>
                                  </a:cxn>
                                  <a:cxn ang="0">
                                    <a:pos x="67" y="0"/>
                                  </a:cxn>
                                  <a:cxn ang="0">
                                    <a:pos x="16" y="90"/>
                                  </a:cxn>
                                  <a:cxn ang="0">
                                    <a:pos x="166" y="89"/>
                                  </a:cxn>
                                </a:cxnLst>
                                <a:rect l="0" t="0" r="r" b="b"/>
                                <a:pathLst>
                                  <a:path w="176" h="90">
                                    <a:moveTo>
                                      <a:pt x="176" y="68"/>
                                    </a:moveTo>
                                    <a:lnTo>
                                      <a:pt x="67" y="0"/>
                                    </a:lnTo>
                                    <a:cubicBezTo>
                                      <a:pt x="40" y="4"/>
                                      <a:pt x="0" y="75"/>
                                      <a:pt x="16" y="90"/>
                                    </a:cubicBezTo>
                                    <a:lnTo>
                                      <a:pt x="166" y="89"/>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grpSp>
              </p:grpSp>
              <p:grpSp>
                <p:nvGrpSpPr>
                  <p:cNvPr id="2112" name="Group 64"/>
                  <p:cNvGrpSpPr>
                    <a:grpSpLocks/>
                  </p:cNvGrpSpPr>
                  <p:nvPr/>
                </p:nvGrpSpPr>
                <p:grpSpPr bwMode="auto">
                  <a:xfrm>
                    <a:off x="1687" y="3734"/>
                    <a:ext cx="8796" cy="2934"/>
                    <a:chOff x="1687" y="3734"/>
                    <a:chExt cx="8796" cy="2934"/>
                  </a:xfrm>
                </p:grpSpPr>
                <p:grpSp>
                  <p:nvGrpSpPr>
                    <p:cNvPr id="2113" name="Group 65"/>
                    <p:cNvGrpSpPr>
                      <a:grpSpLocks/>
                    </p:cNvGrpSpPr>
                    <p:nvPr/>
                  </p:nvGrpSpPr>
                  <p:grpSpPr bwMode="auto">
                    <a:xfrm>
                      <a:off x="1687" y="3734"/>
                      <a:ext cx="8796" cy="2646"/>
                      <a:chOff x="1687" y="3734"/>
                      <a:chExt cx="8796" cy="2646"/>
                    </a:xfrm>
                  </p:grpSpPr>
                  <p:sp>
                    <p:nvSpPr>
                      <p:cNvPr id="2114" name="Freeform 66"/>
                      <p:cNvSpPr>
                        <a:spLocks/>
                      </p:cNvSpPr>
                      <p:nvPr/>
                    </p:nvSpPr>
                    <p:spPr bwMode="auto">
                      <a:xfrm>
                        <a:off x="7159" y="3971"/>
                        <a:ext cx="2457" cy="1093"/>
                      </a:xfrm>
                      <a:custGeom>
                        <a:avLst/>
                        <a:gdLst/>
                        <a:ahLst/>
                        <a:cxnLst>
                          <a:cxn ang="0">
                            <a:pos x="12" y="0"/>
                          </a:cxn>
                          <a:cxn ang="0">
                            <a:pos x="1128" y="369"/>
                          </a:cxn>
                          <a:cxn ang="0">
                            <a:pos x="1887" y="717"/>
                          </a:cxn>
                          <a:cxn ang="0">
                            <a:pos x="2052" y="765"/>
                          </a:cxn>
                          <a:cxn ang="0">
                            <a:pos x="2277" y="753"/>
                          </a:cxn>
                          <a:cxn ang="0">
                            <a:pos x="2457" y="915"/>
                          </a:cxn>
                          <a:cxn ang="0">
                            <a:pos x="2067" y="1093"/>
                          </a:cxn>
                          <a:cxn ang="0">
                            <a:pos x="137" y="333"/>
                          </a:cxn>
                          <a:cxn ang="0">
                            <a:pos x="0" y="99"/>
                          </a:cxn>
                          <a:cxn ang="0">
                            <a:pos x="12" y="0"/>
                          </a:cxn>
                        </a:cxnLst>
                        <a:rect l="0" t="0" r="r" b="b"/>
                        <a:pathLst>
                          <a:path w="2457" h="1093">
                            <a:moveTo>
                              <a:pt x="12" y="0"/>
                            </a:moveTo>
                            <a:lnTo>
                              <a:pt x="1128" y="369"/>
                            </a:lnTo>
                            <a:cubicBezTo>
                              <a:pt x="1441" y="489"/>
                              <a:pt x="1733" y="651"/>
                              <a:pt x="1887" y="717"/>
                            </a:cubicBezTo>
                            <a:cubicBezTo>
                              <a:pt x="2041" y="783"/>
                              <a:pt x="1987" y="759"/>
                              <a:pt x="2052" y="765"/>
                            </a:cubicBezTo>
                            <a:lnTo>
                              <a:pt x="2277" y="753"/>
                            </a:lnTo>
                            <a:lnTo>
                              <a:pt x="2457" y="915"/>
                            </a:lnTo>
                            <a:lnTo>
                              <a:pt x="2067" y="1093"/>
                            </a:lnTo>
                            <a:lnTo>
                              <a:pt x="137" y="333"/>
                            </a:lnTo>
                            <a:lnTo>
                              <a:pt x="0" y="99"/>
                            </a:lnTo>
                            <a:lnTo>
                              <a:pt x="12" y="0"/>
                            </a:lnTo>
                            <a:close/>
                          </a:path>
                        </a:pathLst>
                      </a:custGeom>
                      <a:solidFill>
                        <a:srgbClr val="FF0000"/>
                      </a:soli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5" name="Freeform 67"/>
                      <p:cNvSpPr>
                        <a:spLocks/>
                      </p:cNvSpPr>
                      <p:nvPr/>
                    </p:nvSpPr>
                    <p:spPr bwMode="auto">
                      <a:xfrm>
                        <a:off x="8498" y="5108"/>
                        <a:ext cx="765" cy="600"/>
                      </a:xfrm>
                      <a:custGeom>
                        <a:avLst/>
                        <a:gdLst/>
                        <a:ahLst/>
                        <a:cxnLst>
                          <a:cxn ang="0">
                            <a:pos x="37" y="600"/>
                          </a:cxn>
                          <a:cxn ang="0">
                            <a:pos x="195" y="593"/>
                          </a:cxn>
                          <a:cxn ang="0">
                            <a:pos x="375" y="480"/>
                          </a:cxn>
                          <a:cxn ang="0">
                            <a:pos x="765" y="473"/>
                          </a:cxn>
                          <a:cxn ang="0">
                            <a:pos x="765" y="0"/>
                          </a:cxn>
                          <a:cxn ang="0">
                            <a:pos x="0" y="23"/>
                          </a:cxn>
                          <a:cxn ang="0">
                            <a:pos x="37" y="600"/>
                          </a:cxn>
                        </a:cxnLst>
                        <a:rect l="0" t="0" r="r" b="b"/>
                        <a:pathLst>
                          <a:path w="765" h="600">
                            <a:moveTo>
                              <a:pt x="37" y="600"/>
                            </a:moveTo>
                            <a:lnTo>
                              <a:pt x="195" y="593"/>
                            </a:lnTo>
                            <a:cubicBezTo>
                              <a:pt x="255" y="555"/>
                              <a:pt x="375" y="480"/>
                              <a:pt x="375" y="480"/>
                            </a:cubicBezTo>
                            <a:lnTo>
                              <a:pt x="765" y="473"/>
                            </a:lnTo>
                            <a:lnTo>
                              <a:pt x="765" y="0"/>
                            </a:lnTo>
                            <a:lnTo>
                              <a:pt x="0" y="23"/>
                            </a:lnTo>
                            <a:lnTo>
                              <a:pt x="37" y="600"/>
                            </a:lnTo>
                            <a:close/>
                          </a:path>
                        </a:pathLst>
                      </a:custGeom>
                      <a:solidFill>
                        <a:srgbClr val="333333"/>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6" name="Freeform 68"/>
                      <p:cNvSpPr>
                        <a:spLocks/>
                      </p:cNvSpPr>
                      <p:nvPr/>
                    </p:nvSpPr>
                    <p:spPr bwMode="auto">
                      <a:xfrm>
                        <a:off x="4976" y="4364"/>
                        <a:ext cx="1930" cy="790"/>
                      </a:xfrm>
                      <a:custGeom>
                        <a:avLst/>
                        <a:gdLst/>
                        <a:ahLst/>
                        <a:cxnLst>
                          <a:cxn ang="0">
                            <a:pos x="161" y="213"/>
                          </a:cxn>
                          <a:cxn ang="0">
                            <a:pos x="713" y="234"/>
                          </a:cxn>
                          <a:cxn ang="0">
                            <a:pos x="1099" y="249"/>
                          </a:cxn>
                          <a:cxn ang="0">
                            <a:pos x="1770" y="30"/>
                          </a:cxn>
                          <a:cxn ang="0">
                            <a:pos x="1930" y="0"/>
                          </a:cxn>
                          <a:cxn ang="0">
                            <a:pos x="1917" y="594"/>
                          </a:cxn>
                          <a:cxn ang="0">
                            <a:pos x="20" y="790"/>
                          </a:cxn>
                          <a:cxn ang="0">
                            <a:pos x="0" y="390"/>
                          </a:cxn>
                          <a:cxn ang="0">
                            <a:pos x="161" y="213"/>
                          </a:cxn>
                        </a:cxnLst>
                        <a:rect l="0" t="0" r="r" b="b"/>
                        <a:pathLst>
                          <a:path w="1930" h="790">
                            <a:moveTo>
                              <a:pt x="161" y="213"/>
                            </a:moveTo>
                            <a:cubicBezTo>
                              <a:pt x="280" y="187"/>
                              <a:pt x="557" y="228"/>
                              <a:pt x="713" y="234"/>
                            </a:cubicBezTo>
                            <a:cubicBezTo>
                              <a:pt x="869" y="240"/>
                              <a:pt x="923" y="283"/>
                              <a:pt x="1099" y="249"/>
                            </a:cubicBezTo>
                            <a:lnTo>
                              <a:pt x="1770" y="30"/>
                            </a:lnTo>
                            <a:lnTo>
                              <a:pt x="1930" y="0"/>
                            </a:lnTo>
                            <a:lnTo>
                              <a:pt x="1917" y="594"/>
                            </a:lnTo>
                            <a:lnTo>
                              <a:pt x="20" y="790"/>
                            </a:lnTo>
                            <a:lnTo>
                              <a:pt x="0" y="390"/>
                            </a:lnTo>
                            <a:lnTo>
                              <a:pt x="161" y="213"/>
                            </a:lnTo>
                            <a:close/>
                          </a:path>
                        </a:pathLst>
                      </a:custGeom>
                      <a:solidFill>
                        <a:srgbClr val="808080"/>
                      </a:soli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7" name="Freeform 69"/>
                      <p:cNvSpPr>
                        <a:spLocks/>
                      </p:cNvSpPr>
                      <p:nvPr/>
                    </p:nvSpPr>
                    <p:spPr bwMode="auto">
                      <a:xfrm>
                        <a:off x="6606" y="3966"/>
                        <a:ext cx="239" cy="705"/>
                      </a:xfrm>
                      <a:custGeom>
                        <a:avLst/>
                        <a:gdLst/>
                        <a:ahLst/>
                        <a:cxnLst>
                          <a:cxn ang="0">
                            <a:pos x="0" y="480"/>
                          </a:cxn>
                          <a:cxn ang="0">
                            <a:pos x="99" y="39"/>
                          </a:cxn>
                          <a:cxn ang="0">
                            <a:pos x="156" y="0"/>
                          </a:cxn>
                          <a:cxn ang="0">
                            <a:pos x="239" y="329"/>
                          </a:cxn>
                          <a:cxn ang="0">
                            <a:pos x="177" y="705"/>
                          </a:cxn>
                          <a:cxn ang="0">
                            <a:pos x="0" y="480"/>
                          </a:cxn>
                        </a:cxnLst>
                        <a:rect l="0" t="0" r="r" b="b"/>
                        <a:pathLst>
                          <a:path w="239" h="705">
                            <a:moveTo>
                              <a:pt x="0" y="480"/>
                            </a:moveTo>
                            <a:lnTo>
                              <a:pt x="99" y="39"/>
                            </a:lnTo>
                            <a:lnTo>
                              <a:pt x="156" y="0"/>
                            </a:lnTo>
                            <a:lnTo>
                              <a:pt x="239" y="329"/>
                            </a:lnTo>
                            <a:lnTo>
                              <a:pt x="177" y="705"/>
                            </a:lnTo>
                            <a:lnTo>
                              <a:pt x="0" y="480"/>
                            </a:lnTo>
                            <a:close/>
                          </a:path>
                        </a:pathLst>
                      </a:custGeom>
                      <a:solidFill>
                        <a:srgbClr val="333333"/>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8" name="Freeform 70"/>
                      <p:cNvSpPr>
                        <a:spLocks/>
                      </p:cNvSpPr>
                      <p:nvPr/>
                    </p:nvSpPr>
                    <p:spPr bwMode="auto">
                      <a:xfrm>
                        <a:off x="9505" y="3734"/>
                        <a:ext cx="611" cy="870"/>
                      </a:xfrm>
                      <a:custGeom>
                        <a:avLst/>
                        <a:gdLst/>
                        <a:ahLst/>
                        <a:cxnLst>
                          <a:cxn ang="0">
                            <a:pos x="0" y="0"/>
                          </a:cxn>
                          <a:cxn ang="0">
                            <a:pos x="1" y="860"/>
                          </a:cxn>
                          <a:cxn ang="0">
                            <a:pos x="581" y="870"/>
                          </a:cxn>
                          <a:cxn ang="0">
                            <a:pos x="611" y="0"/>
                          </a:cxn>
                          <a:cxn ang="0">
                            <a:pos x="0" y="0"/>
                          </a:cxn>
                        </a:cxnLst>
                        <a:rect l="0" t="0" r="r" b="b"/>
                        <a:pathLst>
                          <a:path w="611" h="870">
                            <a:moveTo>
                              <a:pt x="0" y="0"/>
                            </a:moveTo>
                            <a:lnTo>
                              <a:pt x="1" y="860"/>
                            </a:lnTo>
                            <a:lnTo>
                              <a:pt x="581" y="870"/>
                            </a:lnTo>
                            <a:lnTo>
                              <a:pt x="611" y="0"/>
                            </a:lnTo>
                            <a:lnTo>
                              <a:pt x="0" y="0"/>
                            </a:lnTo>
                            <a:close/>
                          </a:path>
                        </a:pathLst>
                      </a:cu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9" name="Freeform 71"/>
                      <p:cNvSpPr>
                        <a:spLocks/>
                      </p:cNvSpPr>
                      <p:nvPr/>
                    </p:nvSpPr>
                    <p:spPr bwMode="auto">
                      <a:xfrm>
                        <a:off x="9536" y="3740"/>
                        <a:ext cx="947" cy="884"/>
                      </a:xfrm>
                      <a:custGeom>
                        <a:avLst/>
                        <a:gdLst/>
                        <a:ahLst/>
                        <a:cxnLst>
                          <a:cxn ang="0">
                            <a:pos x="0" y="154"/>
                          </a:cxn>
                          <a:cxn ang="0">
                            <a:pos x="400" y="884"/>
                          </a:cxn>
                          <a:cxn ang="0">
                            <a:pos x="896" y="771"/>
                          </a:cxn>
                          <a:cxn ang="0">
                            <a:pos x="947" y="570"/>
                          </a:cxn>
                          <a:cxn ang="0">
                            <a:pos x="818" y="318"/>
                          </a:cxn>
                          <a:cxn ang="0">
                            <a:pos x="566" y="0"/>
                          </a:cxn>
                          <a:cxn ang="0">
                            <a:pos x="431" y="108"/>
                          </a:cxn>
                          <a:cxn ang="0">
                            <a:pos x="332" y="135"/>
                          </a:cxn>
                          <a:cxn ang="0">
                            <a:pos x="0" y="154"/>
                          </a:cxn>
                        </a:cxnLst>
                        <a:rect l="0" t="0" r="r" b="b"/>
                        <a:pathLst>
                          <a:path w="947" h="884">
                            <a:moveTo>
                              <a:pt x="0" y="154"/>
                            </a:moveTo>
                            <a:lnTo>
                              <a:pt x="400" y="884"/>
                            </a:lnTo>
                            <a:lnTo>
                              <a:pt x="896" y="771"/>
                            </a:lnTo>
                            <a:lnTo>
                              <a:pt x="947" y="570"/>
                            </a:lnTo>
                            <a:lnTo>
                              <a:pt x="818" y="318"/>
                            </a:lnTo>
                            <a:cubicBezTo>
                              <a:pt x="755" y="223"/>
                              <a:pt x="630" y="35"/>
                              <a:pt x="566" y="0"/>
                            </a:cubicBezTo>
                            <a:lnTo>
                              <a:pt x="431" y="108"/>
                            </a:lnTo>
                            <a:lnTo>
                              <a:pt x="332" y="135"/>
                            </a:lnTo>
                            <a:lnTo>
                              <a:pt x="0" y="154"/>
                            </a:lnTo>
                            <a:close/>
                          </a:path>
                        </a:pathLst>
                      </a:custGeom>
                      <a:gradFill rotWithShape="0">
                        <a:gsLst>
                          <a:gs pos="0">
                            <a:srgbClr val="FFFFFF">
                              <a:gamma/>
                              <a:shade val="76078"/>
                              <a:invGamma/>
                            </a:srgbClr>
                          </a:gs>
                          <a:gs pos="100000">
                            <a:srgbClr val="FFFFFF"/>
                          </a:gs>
                        </a:gsLst>
                        <a:lin ang="18900000" scaled="1"/>
                      </a:gra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0" name="Freeform 72"/>
                      <p:cNvSpPr>
                        <a:spLocks/>
                      </p:cNvSpPr>
                      <p:nvPr/>
                    </p:nvSpPr>
                    <p:spPr bwMode="auto">
                      <a:xfrm>
                        <a:off x="1756" y="4574"/>
                        <a:ext cx="3630" cy="850"/>
                      </a:xfrm>
                      <a:custGeom>
                        <a:avLst/>
                        <a:gdLst/>
                        <a:ahLst/>
                        <a:cxnLst>
                          <a:cxn ang="0">
                            <a:pos x="0" y="850"/>
                          </a:cxn>
                          <a:cxn ang="0">
                            <a:pos x="0" y="710"/>
                          </a:cxn>
                          <a:cxn ang="0">
                            <a:pos x="670" y="410"/>
                          </a:cxn>
                          <a:cxn ang="0">
                            <a:pos x="1130" y="220"/>
                          </a:cxn>
                          <a:cxn ang="0">
                            <a:pos x="2890" y="10"/>
                          </a:cxn>
                          <a:cxn ang="0">
                            <a:pos x="3520" y="0"/>
                          </a:cxn>
                          <a:cxn ang="0">
                            <a:pos x="3370" y="110"/>
                          </a:cxn>
                          <a:cxn ang="0">
                            <a:pos x="3370" y="210"/>
                          </a:cxn>
                          <a:cxn ang="0">
                            <a:pos x="3550" y="310"/>
                          </a:cxn>
                          <a:cxn ang="0">
                            <a:pos x="3630" y="440"/>
                          </a:cxn>
                          <a:cxn ang="0">
                            <a:pos x="1900" y="650"/>
                          </a:cxn>
                          <a:cxn ang="0">
                            <a:pos x="0" y="850"/>
                          </a:cxn>
                        </a:cxnLst>
                        <a:rect l="0" t="0" r="r" b="b"/>
                        <a:pathLst>
                          <a:path w="3630" h="850">
                            <a:moveTo>
                              <a:pt x="0" y="850"/>
                            </a:moveTo>
                            <a:lnTo>
                              <a:pt x="0" y="710"/>
                            </a:lnTo>
                            <a:lnTo>
                              <a:pt x="670" y="410"/>
                            </a:lnTo>
                            <a:lnTo>
                              <a:pt x="1130" y="220"/>
                            </a:lnTo>
                            <a:lnTo>
                              <a:pt x="2890" y="10"/>
                            </a:lnTo>
                            <a:lnTo>
                              <a:pt x="3520" y="0"/>
                            </a:lnTo>
                            <a:lnTo>
                              <a:pt x="3370" y="110"/>
                            </a:lnTo>
                            <a:lnTo>
                              <a:pt x="3370" y="210"/>
                            </a:lnTo>
                            <a:lnTo>
                              <a:pt x="3550" y="310"/>
                            </a:lnTo>
                            <a:lnTo>
                              <a:pt x="3630" y="440"/>
                            </a:lnTo>
                            <a:lnTo>
                              <a:pt x="1900" y="650"/>
                            </a:lnTo>
                            <a:lnTo>
                              <a:pt x="0" y="850"/>
                            </a:lnTo>
                            <a:close/>
                          </a:path>
                        </a:pathLst>
                      </a:custGeom>
                      <a:solidFill>
                        <a:srgbClr val="FF0000"/>
                      </a:soli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1" name="Freeform 73"/>
                      <p:cNvSpPr>
                        <a:spLocks/>
                      </p:cNvSpPr>
                      <p:nvPr/>
                    </p:nvSpPr>
                    <p:spPr bwMode="auto">
                      <a:xfrm>
                        <a:off x="1742" y="3964"/>
                        <a:ext cx="7877" cy="2010"/>
                      </a:xfrm>
                      <a:custGeom>
                        <a:avLst/>
                        <a:gdLst/>
                        <a:ahLst/>
                        <a:cxnLst>
                          <a:cxn ang="0">
                            <a:pos x="0" y="1460"/>
                          </a:cxn>
                          <a:cxn ang="0">
                            <a:pos x="830" y="1130"/>
                          </a:cxn>
                          <a:cxn ang="0">
                            <a:pos x="1750" y="980"/>
                          </a:cxn>
                          <a:cxn ang="0">
                            <a:pos x="3398" y="910"/>
                          </a:cxn>
                          <a:cxn ang="0">
                            <a:pos x="3566" y="922"/>
                          </a:cxn>
                          <a:cxn ang="0">
                            <a:pos x="3928" y="956"/>
                          </a:cxn>
                          <a:cxn ang="0">
                            <a:pos x="4266" y="919"/>
                          </a:cxn>
                          <a:cxn ang="0">
                            <a:pos x="4693" y="859"/>
                          </a:cxn>
                          <a:cxn ang="0">
                            <a:pos x="5024" y="688"/>
                          </a:cxn>
                          <a:cxn ang="0">
                            <a:pos x="5020" y="0"/>
                          </a:cxn>
                          <a:cxn ang="0">
                            <a:pos x="5430" y="10"/>
                          </a:cxn>
                          <a:cxn ang="0">
                            <a:pos x="6128" y="274"/>
                          </a:cxn>
                          <a:cxn ang="0">
                            <a:pos x="6560" y="433"/>
                          </a:cxn>
                          <a:cxn ang="0">
                            <a:pos x="7205" y="760"/>
                          </a:cxn>
                          <a:cxn ang="0">
                            <a:pos x="7376" y="850"/>
                          </a:cxn>
                          <a:cxn ang="0">
                            <a:pos x="7580" y="913"/>
                          </a:cxn>
                          <a:cxn ang="0">
                            <a:pos x="7877" y="925"/>
                          </a:cxn>
                          <a:cxn ang="0">
                            <a:pos x="7877" y="1531"/>
                          </a:cxn>
                          <a:cxn ang="0">
                            <a:pos x="7334" y="1567"/>
                          </a:cxn>
                          <a:cxn ang="0">
                            <a:pos x="7142" y="1507"/>
                          </a:cxn>
                          <a:cxn ang="0">
                            <a:pos x="6974" y="1480"/>
                          </a:cxn>
                          <a:cxn ang="0">
                            <a:pos x="5350" y="1950"/>
                          </a:cxn>
                          <a:cxn ang="0">
                            <a:pos x="3840" y="1980"/>
                          </a:cxn>
                          <a:cxn ang="0">
                            <a:pos x="2570" y="1980"/>
                          </a:cxn>
                          <a:cxn ang="0">
                            <a:pos x="1350" y="1990"/>
                          </a:cxn>
                          <a:cxn ang="0">
                            <a:pos x="860" y="2010"/>
                          </a:cxn>
                          <a:cxn ang="0">
                            <a:pos x="836" y="1948"/>
                          </a:cxn>
                          <a:cxn ang="0">
                            <a:pos x="750" y="1720"/>
                          </a:cxn>
                          <a:cxn ang="0">
                            <a:pos x="190" y="1760"/>
                          </a:cxn>
                          <a:cxn ang="0">
                            <a:pos x="140" y="1440"/>
                          </a:cxn>
                          <a:cxn ang="0">
                            <a:pos x="60" y="1440"/>
                          </a:cxn>
                        </a:cxnLst>
                        <a:rect l="0" t="0" r="r" b="b"/>
                        <a:pathLst>
                          <a:path w="7877" h="2010">
                            <a:moveTo>
                              <a:pt x="0" y="1460"/>
                            </a:moveTo>
                            <a:lnTo>
                              <a:pt x="830" y="1130"/>
                            </a:lnTo>
                            <a:lnTo>
                              <a:pt x="1750" y="980"/>
                            </a:lnTo>
                            <a:lnTo>
                              <a:pt x="3398" y="910"/>
                            </a:lnTo>
                            <a:lnTo>
                              <a:pt x="3566" y="922"/>
                            </a:lnTo>
                            <a:cubicBezTo>
                              <a:pt x="3654" y="930"/>
                              <a:pt x="3811" y="957"/>
                              <a:pt x="3928" y="956"/>
                            </a:cubicBezTo>
                            <a:cubicBezTo>
                              <a:pt x="4045" y="955"/>
                              <a:pt x="4139" y="935"/>
                              <a:pt x="4266" y="919"/>
                            </a:cubicBezTo>
                            <a:cubicBezTo>
                              <a:pt x="4393" y="903"/>
                              <a:pt x="4567" y="897"/>
                              <a:pt x="4693" y="859"/>
                            </a:cubicBezTo>
                            <a:lnTo>
                              <a:pt x="5024" y="688"/>
                            </a:lnTo>
                            <a:lnTo>
                              <a:pt x="5020" y="0"/>
                            </a:lnTo>
                            <a:lnTo>
                              <a:pt x="5430" y="10"/>
                            </a:lnTo>
                            <a:lnTo>
                              <a:pt x="6128" y="274"/>
                            </a:lnTo>
                            <a:lnTo>
                              <a:pt x="6560" y="433"/>
                            </a:lnTo>
                            <a:cubicBezTo>
                              <a:pt x="6739" y="514"/>
                              <a:pt x="7069" y="690"/>
                              <a:pt x="7205" y="760"/>
                            </a:cubicBezTo>
                            <a:lnTo>
                              <a:pt x="7376" y="850"/>
                            </a:lnTo>
                            <a:lnTo>
                              <a:pt x="7580" y="913"/>
                            </a:lnTo>
                            <a:lnTo>
                              <a:pt x="7877" y="925"/>
                            </a:lnTo>
                            <a:lnTo>
                              <a:pt x="7877" y="1531"/>
                            </a:lnTo>
                            <a:lnTo>
                              <a:pt x="7334" y="1567"/>
                            </a:lnTo>
                            <a:lnTo>
                              <a:pt x="7142" y="1507"/>
                            </a:lnTo>
                            <a:lnTo>
                              <a:pt x="6974" y="1480"/>
                            </a:lnTo>
                            <a:lnTo>
                              <a:pt x="5350" y="1950"/>
                            </a:lnTo>
                            <a:lnTo>
                              <a:pt x="3840" y="1980"/>
                            </a:lnTo>
                            <a:lnTo>
                              <a:pt x="2570" y="1980"/>
                            </a:lnTo>
                            <a:lnTo>
                              <a:pt x="1350" y="1990"/>
                            </a:lnTo>
                            <a:lnTo>
                              <a:pt x="860" y="2010"/>
                            </a:lnTo>
                            <a:lnTo>
                              <a:pt x="836" y="1948"/>
                            </a:lnTo>
                            <a:lnTo>
                              <a:pt x="750" y="1720"/>
                            </a:lnTo>
                            <a:lnTo>
                              <a:pt x="190" y="1760"/>
                            </a:lnTo>
                            <a:lnTo>
                              <a:pt x="140" y="1440"/>
                            </a:lnTo>
                            <a:lnTo>
                              <a:pt x="60" y="1440"/>
                            </a:lnTo>
                          </a:path>
                        </a:pathLst>
                      </a:custGeom>
                      <a:solidFill>
                        <a:srgbClr val="FFFFFF"/>
                      </a:soli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2" name="Freeform 74"/>
                      <p:cNvSpPr>
                        <a:spLocks/>
                      </p:cNvSpPr>
                      <p:nvPr/>
                    </p:nvSpPr>
                    <p:spPr bwMode="auto">
                      <a:xfrm>
                        <a:off x="9816" y="4374"/>
                        <a:ext cx="660" cy="980"/>
                      </a:xfrm>
                      <a:custGeom>
                        <a:avLst/>
                        <a:gdLst/>
                        <a:ahLst/>
                        <a:cxnLst>
                          <a:cxn ang="0">
                            <a:pos x="0" y="40"/>
                          </a:cxn>
                          <a:cxn ang="0">
                            <a:pos x="20" y="980"/>
                          </a:cxn>
                          <a:cxn ang="0">
                            <a:pos x="640" y="920"/>
                          </a:cxn>
                          <a:cxn ang="0">
                            <a:pos x="660" y="0"/>
                          </a:cxn>
                          <a:cxn ang="0">
                            <a:pos x="0" y="40"/>
                          </a:cxn>
                        </a:cxnLst>
                        <a:rect l="0" t="0" r="r" b="b"/>
                        <a:pathLst>
                          <a:path w="660" h="980">
                            <a:moveTo>
                              <a:pt x="0" y="40"/>
                            </a:moveTo>
                            <a:lnTo>
                              <a:pt x="20" y="980"/>
                            </a:lnTo>
                            <a:lnTo>
                              <a:pt x="640" y="920"/>
                            </a:lnTo>
                            <a:lnTo>
                              <a:pt x="660" y="0"/>
                            </a:lnTo>
                            <a:lnTo>
                              <a:pt x="0" y="40"/>
                            </a:lnTo>
                            <a:close/>
                          </a:path>
                        </a:pathLst>
                      </a:custGeom>
                      <a:solidFill>
                        <a:srgbClr val="FF0000"/>
                      </a:soli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3" name="Freeform 75"/>
                      <p:cNvSpPr>
                        <a:spLocks/>
                      </p:cNvSpPr>
                      <p:nvPr/>
                    </p:nvSpPr>
                    <p:spPr bwMode="auto">
                      <a:xfrm>
                        <a:off x="2490" y="5028"/>
                        <a:ext cx="3300" cy="927"/>
                      </a:xfrm>
                      <a:custGeom>
                        <a:avLst/>
                        <a:gdLst/>
                        <a:ahLst/>
                        <a:cxnLst>
                          <a:cxn ang="0">
                            <a:pos x="60" y="642"/>
                          </a:cxn>
                          <a:cxn ang="0">
                            <a:pos x="705" y="597"/>
                          </a:cxn>
                          <a:cxn ang="0">
                            <a:pos x="1350" y="552"/>
                          </a:cxn>
                          <a:cxn ang="0">
                            <a:pos x="1755" y="447"/>
                          </a:cxn>
                          <a:cxn ang="0">
                            <a:pos x="2430" y="237"/>
                          </a:cxn>
                          <a:cxn ang="0">
                            <a:pos x="2775" y="87"/>
                          </a:cxn>
                          <a:cxn ang="0">
                            <a:pos x="3003" y="0"/>
                          </a:cxn>
                          <a:cxn ang="0">
                            <a:pos x="3000" y="93"/>
                          </a:cxn>
                          <a:cxn ang="0">
                            <a:pos x="3078" y="291"/>
                          </a:cxn>
                          <a:cxn ang="0">
                            <a:pos x="3300" y="927"/>
                          </a:cxn>
                          <a:cxn ang="0">
                            <a:pos x="0" y="927"/>
                          </a:cxn>
                          <a:cxn ang="0">
                            <a:pos x="60" y="642"/>
                          </a:cxn>
                        </a:cxnLst>
                        <a:rect l="0" t="0" r="r" b="b"/>
                        <a:pathLst>
                          <a:path w="3300" h="927">
                            <a:moveTo>
                              <a:pt x="60" y="642"/>
                            </a:moveTo>
                            <a:lnTo>
                              <a:pt x="705" y="597"/>
                            </a:lnTo>
                            <a:lnTo>
                              <a:pt x="1350" y="552"/>
                            </a:lnTo>
                            <a:lnTo>
                              <a:pt x="1755" y="447"/>
                            </a:lnTo>
                            <a:lnTo>
                              <a:pt x="2430" y="237"/>
                            </a:lnTo>
                            <a:cubicBezTo>
                              <a:pt x="2545" y="187"/>
                              <a:pt x="2775" y="87"/>
                              <a:pt x="2775" y="87"/>
                            </a:cubicBezTo>
                            <a:lnTo>
                              <a:pt x="3003" y="0"/>
                            </a:lnTo>
                            <a:lnTo>
                              <a:pt x="3000" y="93"/>
                            </a:lnTo>
                            <a:lnTo>
                              <a:pt x="3078" y="291"/>
                            </a:lnTo>
                            <a:lnTo>
                              <a:pt x="3300" y="927"/>
                            </a:lnTo>
                            <a:lnTo>
                              <a:pt x="0" y="927"/>
                            </a:lnTo>
                            <a:lnTo>
                              <a:pt x="60" y="642"/>
                            </a:lnTo>
                            <a:close/>
                          </a:path>
                        </a:pathLst>
                      </a:custGeom>
                      <a:gradFill rotWithShape="0">
                        <a:gsLst>
                          <a:gs pos="0">
                            <a:srgbClr val="800000">
                              <a:gamma/>
                              <a:tint val="83922"/>
                              <a:invGamma/>
                            </a:srgbClr>
                          </a:gs>
                          <a:gs pos="100000">
                            <a:srgbClr val="800000"/>
                          </a:gs>
                        </a:gsLst>
                        <a:lin ang="5400000" scaled="1"/>
                      </a:gra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24" name="Group 76"/>
                      <p:cNvGrpSpPr>
                        <a:grpSpLocks/>
                      </p:cNvGrpSpPr>
                      <p:nvPr/>
                    </p:nvGrpSpPr>
                    <p:grpSpPr bwMode="auto">
                      <a:xfrm>
                        <a:off x="5486" y="5024"/>
                        <a:ext cx="3368" cy="1120"/>
                        <a:chOff x="5486" y="5024"/>
                        <a:chExt cx="3368" cy="1120"/>
                      </a:xfrm>
                    </p:grpSpPr>
                    <p:sp>
                      <p:nvSpPr>
                        <p:cNvPr id="2125" name="Freeform 77"/>
                        <p:cNvSpPr>
                          <a:spLocks/>
                        </p:cNvSpPr>
                        <p:nvPr/>
                      </p:nvSpPr>
                      <p:spPr bwMode="auto">
                        <a:xfrm>
                          <a:off x="5486" y="5124"/>
                          <a:ext cx="690" cy="1020"/>
                        </a:xfrm>
                        <a:custGeom>
                          <a:avLst/>
                          <a:gdLst/>
                          <a:ahLst/>
                          <a:cxnLst>
                            <a:cxn ang="0">
                              <a:pos x="0" y="0"/>
                            </a:cxn>
                            <a:cxn ang="0">
                              <a:pos x="60" y="810"/>
                            </a:cxn>
                            <a:cxn ang="0">
                              <a:pos x="540" y="1020"/>
                            </a:cxn>
                            <a:cxn ang="0">
                              <a:pos x="690" y="360"/>
                            </a:cxn>
                            <a:cxn ang="0">
                              <a:pos x="340" y="70"/>
                            </a:cxn>
                            <a:cxn ang="0">
                              <a:pos x="0" y="0"/>
                            </a:cxn>
                          </a:cxnLst>
                          <a:rect l="0" t="0" r="r" b="b"/>
                          <a:pathLst>
                            <a:path w="690" h="1020">
                              <a:moveTo>
                                <a:pt x="0" y="0"/>
                              </a:moveTo>
                              <a:lnTo>
                                <a:pt x="60" y="810"/>
                              </a:lnTo>
                              <a:lnTo>
                                <a:pt x="540" y="1020"/>
                              </a:lnTo>
                              <a:lnTo>
                                <a:pt x="690" y="360"/>
                              </a:lnTo>
                              <a:lnTo>
                                <a:pt x="340" y="70"/>
                              </a:lnTo>
                              <a:lnTo>
                                <a:pt x="0" y="0"/>
                              </a:lnTo>
                              <a:close/>
                            </a:path>
                          </a:pathLst>
                        </a:custGeom>
                        <a:gradFill rotWithShape="0">
                          <a:gsLst>
                            <a:gs pos="0">
                              <a:srgbClr val="000000">
                                <a:gamma/>
                                <a:tint val="60000"/>
                                <a:invGamma/>
                              </a:srgbClr>
                            </a:gs>
                            <a:gs pos="100000">
                              <a:srgbClr val="000000"/>
                            </a:gs>
                          </a:gsLst>
                          <a:lin ang="0" scaled="1"/>
                        </a:gra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6" name="Freeform 78"/>
                        <p:cNvSpPr>
                          <a:spLocks/>
                        </p:cNvSpPr>
                        <p:nvPr/>
                      </p:nvSpPr>
                      <p:spPr bwMode="auto">
                        <a:xfrm>
                          <a:off x="5976" y="5094"/>
                          <a:ext cx="2870" cy="1040"/>
                        </a:xfrm>
                        <a:custGeom>
                          <a:avLst/>
                          <a:gdLst/>
                          <a:ahLst/>
                          <a:cxnLst>
                            <a:cxn ang="0">
                              <a:pos x="0" y="270"/>
                            </a:cxn>
                            <a:cxn ang="0">
                              <a:pos x="1650" y="220"/>
                            </a:cxn>
                            <a:cxn ang="0">
                              <a:pos x="2870" y="0"/>
                            </a:cxn>
                            <a:cxn ang="0">
                              <a:pos x="2740" y="362"/>
                            </a:cxn>
                            <a:cxn ang="0">
                              <a:pos x="2608" y="617"/>
                            </a:cxn>
                            <a:cxn ang="0">
                              <a:pos x="2140" y="790"/>
                            </a:cxn>
                            <a:cxn ang="0">
                              <a:pos x="1210" y="990"/>
                            </a:cxn>
                            <a:cxn ang="0">
                              <a:pos x="40" y="1040"/>
                            </a:cxn>
                            <a:cxn ang="0">
                              <a:pos x="0" y="270"/>
                            </a:cxn>
                          </a:cxnLst>
                          <a:rect l="0" t="0" r="r" b="b"/>
                          <a:pathLst>
                            <a:path w="2870" h="1040">
                              <a:moveTo>
                                <a:pt x="0" y="270"/>
                              </a:moveTo>
                              <a:lnTo>
                                <a:pt x="1650" y="220"/>
                              </a:lnTo>
                              <a:lnTo>
                                <a:pt x="2870" y="0"/>
                              </a:lnTo>
                              <a:lnTo>
                                <a:pt x="2740" y="362"/>
                              </a:lnTo>
                              <a:lnTo>
                                <a:pt x="2608" y="617"/>
                              </a:lnTo>
                              <a:lnTo>
                                <a:pt x="2140" y="790"/>
                              </a:lnTo>
                              <a:lnTo>
                                <a:pt x="1210" y="990"/>
                              </a:lnTo>
                              <a:lnTo>
                                <a:pt x="40" y="1040"/>
                              </a:lnTo>
                              <a:lnTo>
                                <a:pt x="0" y="270"/>
                              </a:lnTo>
                              <a:close/>
                            </a:path>
                          </a:pathLst>
                        </a:custGeom>
                        <a:gradFill rotWithShape="0">
                          <a:gsLst>
                            <a:gs pos="0">
                              <a:srgbClr val="FF0000"/>
                            </a:gs>
                            <a:gs pos="100000">
                              <a:srgbClr val="FF0000">
                                <a:gamma/>
                                <a:shade val="46275"/>
                                <a:invGamma/>
                              </a:srgbClr>
                            </a:gs>
                          </a:gsLst>
                          <a:lin ang="0" scaled="1"/>
                        </a:gra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7" name="Freeform 79"/>
                        <p:cNvSpPr>
                          <a:spLocks/>
                        </p:cNvSpPr>
                        <p:nvPr/>
                      </p:nvSpPr>
                      <p:spPr bwMode="auto">
                        <a:xfrm>
                          <a:off x="5499" y="5024"/>
                          <a:ext cx="3355" cy="490"/>
                        </a:xfrm>
                        <a:custGeom>
                          <a:avLst/>
                          <a:gdLst/>
                          <a:ahLst/>
                          <a:cxnLst>
                            <a:cxn ang="0">
                              <a:pos x="0" y="103"/>
                            </a:cxn>
                            <a:cxn ang="0">
                              <a:pos x="487" y="490"/>
                            </a:cxn>
                            <a:cxn ang="0">
                              <a:pos x="1927" y="470"/>
                            </a:cxn>
                            <a:cxn ang="0">
                              <a:pos x="3322" y="162"/>
                            </a:cxn>
                            <a:cxn ang="0">
                              <a:pos x="3355" y="63"/>
                            </a:cxn>
                            <a:cxn ang="0">
                              <a:pos x="3067" y="0"/>
                            </a:cxn>
                            <a:cxn ang="0">
                              <a:pos x="1947" y="70"/>
                            </a:cxn>
                            <a:cxn ang="0">
                              <a:pos x="697" y="110"/>
                            </a:cxn>
                            <a:cxn ang="0">
                              <a:pos x="0" y="103"/>
                            </a:cxn>
                          </a:cxnLst>
                          <a:rect l="0" t="0" r="r" b="b"/>
                          <a:pathLst>
                            <a:path w="3355" h="490">
                              <a:moveTo>
                                <a:pt x="0" y="103"/>
                              </a:moveTo>
                              <a:lnTo>
                                <a:pt x="487" y="490"/>
                              </a:lnTo>
                              <a:lnTo>
                                <a:pt x="1927" y="470"/>
                              </a:lnTo>
                              <a:lnTo>
                                <a:pt x="3322" y="162"/>
                              </a:lnTo>
                              <a:lnTo>
                                <a:pt x="3355" y="63"/>
                              </a:lnTo>
                              <a:lnTo>
                                <a:pt x="3067" y="0"/>
                              </a:lnTo>
                              <a:lnTo>
                                <a:pt x="1947" y="70"/>
                              </a:lnTo>
                              <a:lnTo>
                                <a:pt x="697" y="110"/>
                              </a:lnTo>
                              <a:lnTo>
                                <a:pt x="0" y="103"/>
                              </a:lnTo>
                              <a:close/>
                            </a:path>
                          </a:pathLst>
                        </a:custGeom>
                        <a:solidFill>
                          <a:srgbClr val="FF0000"/>
                        </a:soli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28" name="Group 80"/>
                      <p:cNvGrpSpPr>
                        <a:grpSpLocks/>
                      </p:cNvGrpSpPr>
                      <p:nvPr/>
                    </p:nvGrpSpPr>
                    <p:grpSpPr bwMode="auto">
                      <a:xfrm>
                        <a:off x="1687" y="5615"/>
                        <a:ext cx="981" cy="765"/>
                        <a:chOff x="1401" y="4521"/>
                        <a:chExt cx="981" cy="765"/>
                      </a:xfrm>
                    </p:grpSpPr>
                    <p:sp>
                      <p:nvSpPr>
                        <p:cNvPr id="2129" name="Freeform 81"/>
                        <p:cNvSpPr>
                          <a:spLocks/>
                        </p:cNvSpPr>
                        <p:nvPr/>
                      </p:nvSpPr>
                      <p:spPr bwMode="auto">
                        <a:xfrm>
                          <a:off x="1539" y="4521"/>
                          <a:ext cx="843" cy="429"/>
                        </a:xfrm>
                        <a:custGeom>
                          <a:avLst/>
                          <a:gdLst/>
                          <a:ahLst/>
                          <a:cxnLst>
                            <a:cxn ang="0">
                              <a:pos x="135" y="24"/>
                            </a:cxn>
                            <a:cxn ang="0">
                              <a:pos x="0" y="429"/>
                            </a:cxn>
                            <a:cxn ang="0">
                              <a:pos x="771" y="426"/>
                            </a:cxn>
                            <a:cxn ang="0">
                              <a:pos x="843" y="0"/>
                            </a:cxn>
                            <a:cxn ang="0">
                              <a:pos x="135" y="24"/>
                            </a:cxn>
                          </a:cxnLst>
                          <a:rect l="0" t="0" r="r" b="b"/>
                          <a:pathLst>
                            <a:path w="843" h="429">
                              <a:moveTo>
                                <a:pt x="135" y="24"/>
                              </a:moveTo>
                              <a:lnTo>
                                <a:pt x="0" y="429"/>
                              </a:lnTo>
                              <a:lnTo>
                                <a:pt x="771" y="426"/>
                              </a:lnTo>
                              <a:lnTo>
                                <a:pt x="843" y="0"/>
                              </a:lnTo>
                              <a:lnTo>
                                <a:pt x="135" y="24"/>
                              </a:lnTo>
                              <a:close/>
                            </a:path>
                          </a:pathLst>
                        </a:custGeom>
                        <a:solidFill>
                          <a:srgbClr val="FF0000"/>
                        </a:soli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 name="Freeform 82"/>
                        <p:cNvSpPr>
                          <a:spLocks/>
                        </p:cNvSpPr>
                        <p:nvPr/>
                      </p:nvSpPr>
                      <p:spPr bwMode="auto">
                        <a:xfrm>
                          <a:off x="1401" y="4842"/>
                          <a:ext cx="963" cy="444"/>
                        </a:xfrm>
                        <a:custGeom>
                          <a:avLst/>
                          <a:gdLst/>
                          <a:ahLst/>
                          <a:cxnLst>
                            <a:cxn ang="0">
                              <a:pos x="0" y="78"/>
                            </a:cxn>
                            <a:cxn ang="0">
                              <a:pos x="0" y="414"/>
                            </a:cxn>
                            <a:cxn ang="0">
                              <a:pos x="297" y="444"/>
                            </a:cxn>
                            <a:cxn ang="0">
                              <a:pos x="618" y="429"/>
                            </a:cxn>
                            <a:cxn ang="0">
                              <a:pos x="864" y="390"/>
                            </a:cxn>
                            <a:cxn ang="0">
                              <a:pos x="963" y="276"/>
                            </a:cxn>
                            <a:cxn ang="0">
                              <a:pos x="948" y="123"/>
                            </a:cxn>
                            <a:cxn ang="0">
                              <a:pos x="936" y="60"/>
                            </a:cxn>
                            <a:cxn ang="0">
                              <a:pos x="822" y="0"/>
                            </a:cxn>
                            <a:cxn ang="0">
                              <a:pos x="396" y="18"/>
                            </a:cxn>
                            <a:cxn ang="0">
                              <a:pos x="57" y="54"/>
                            </a:cxn>
                            <a:cxn ang="0">
                              <a:pos x="0" y="78"/>
                            </a:cxn>
                          </a:cxnLst>
                          <a:rect l="0" t="0" r="r" b="b"/>
                          <a:pathLst>
                            <a:path w="963" h="444">
                              <a:moveTo>
                                <a:pt x="0" y="78"/>
                              </a:moveTo>
                              <a:lnTo>
                                <a:pt x="0" y="414"/>
                              </a:lnTo>
                              <a:lnTo>
                                <a:pt x="297" y="444"/>
                              </a:lnTo>
                              <a:lnTo>
                                <a:pt x="618" y="429"/>
                              </a:lnTo>
                              <a:lnTo>
                                <a:pt x="864" y="390"/>
                              </a:lnTo>
                              <a:lnTo>
                                <a:pt x="963" y="276"/>
                              </a:lnTo>
                              <a:lnTo>
                                <a:pt x="948" y="123"/>
                              </a:lnTo>
                              <a:lnTo>
                                <a:pt x="936" y="60"/>
                              </a:lnTo>
                              <a:lnTo>
                                <a:pt x="822" y="0"/>
                              </a:lnTo>
                              <a:lnTo>
                                <a:pt x="396" y="18"/>
                              </a:lnTo>
                              <a:lnTo>
                                <a:pt x="57" y="54"/>
                              </a:lnTo>
                              <a:lnTo>
                                <a:pt x="0" y="78"/>
                              </a:lnTo>
                              <a:close/>
                            </a:path>
                          </a:pathLst>
                        </a:custGeom>
                        <a:solidFill>
                          <a:srgbClr val="FF0000"/>
                        </a:soli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31" name="Group 83"/>
                      <p:cNvGrpSpPr>
                        <a:grpSpLocks/>
                      </p:cNvGrpSpPr>
                      <p:nvPr/>
                    </p:nvGrpSpPr>
                    <p:grpSpPr bwMode="auto">
                      <a:xfrm>
                        <a:off x="5476" y="4286"/>
                        <a:ext cx="1176" cy="616"/>
                        <a:chOff x="4569" y="8291"/>
                        <a:chExt cx="1176" cy="616"/>
                      </a:xfrm>
                    </p:grpSpPr>
                    <p:sp>
                      <p:nvSpPr>
                        <p:cNvPr id="2132" name="Freeform 84"/>
                        <p:cNvSpPr>
                          <a:spLocks/>
                        </p:cNvSpPr>
                        <p:nvPr/>
                      </p:nvSpPr>
                      <p:spPr bwMode="auto">
                        <a:xfrm>
                          <a:off x="4569" y="8571"/>
                          <a:ext cx="801" cy="336"/>
                        </a:xfrm>
                        <a:custGeom>
                          <a:avLst/>
                          <a:gdLst/>
                          <a:ahLst/>
                          <a:cxnLst>
                            <a:cxn ang="0">
                              <a:pos x="72" y="0"/>
                            </a:cxn>
                            <a:cxn ang="0">
                              <a:pos x="153" y="33"/>
                            </a:cxn>
                            <a:cxn ang="0">
                              <a:pos x="306" y="72"/>
                            </a:cxn>
                            <a:cxn ang="0">
                              <a:pos x="498" y="75"/>
                            </a:cxn>
                            <a:cxn ang="0">
                              <a:pos x="613" y="83"/>
                            </a:cxn>
                            <a:cxn ang="0">
                              <a:pos x="801" y="226"/>
                            </a:cxn>
                            <a:cxn ang="0">
                              <a:pos x="708" y="330"/>
                            </a:cxn>
                            <a:cxn ang="0">
                              <a:pos x="477" y="336"/>
                            </a:cxn>
                            <a:cxn ang="0">
                              <a:pos x="333" y="306"/>
                            </a:cxn>
                            <a:cxn ang="0">
                              <a:pos x="150" y="282"/>
                            </a:cxn>
                            <a:cxn ang="0">
                              <a:pos x="60" y="276"/>
                            </a:cxn>
                            <a:cxn ang="0">
                              <a:pos x="0" y="231"/>
                            </a:cxn>
                            <a:cxn ang="0">
                              <a:pos x="28" y="166"/>
                            </a:cxn>
                            <a:cxn ang="0">
                              <a:pos x="117" y="165"/>
                            </a:cxn>
                            <a:cxn ang="0">
                              <a:pos x="219" y="219"/>
                            </a:cxn>
                            <a:cxn ang="0">
                              <a:pos x="384" y="222"/>
                            </a:cxn>
                            <a:cxn ang="0">
                              <a:pos x="450" y="195"/>
                            </a:cxn>
                            <a:cxn ang="0">
                              <a:pos x="441" y="156"/>
                            </a:cxn>
                            <a:cxn ang="0">
                              <a:pos x="366" y="151"/>
                            </a:cxn>
                            <a:cxn ang="0">
                              <a:pos x="88" y="128"/>
                            </a:cxn>
                            <a:cxn ang="0">
                              <a:pos x="21" y="76"/>
                            </a:cxn>
                            <a:cxn ang="0">
                              <a:pos x="72" y="0"/>
                            </a:cxn>
                          </a:cxnLst>
                          <a:rect l="0" t="0" r="r" b="b"/>
                          <a:pathLst>
                            <a:path w="801" h="336">
                              <a:moveTo>
                                <a:pt x="72" y="0"/>
                              </a:moveTo>
                              <a:lnTo>
                                <a:pt x="153" y="33"/>
                              </a:lnTo>
                              <a:lnTo>
                                <a:pt x="306" y="72"/>
                              </a:lnTo>
                              <a:lnTo>
                                <a:pt x="498" y="75"/>
                              </a:lnTo>
                              <a:lnTo>
                                <a:pt x="613" y="83"/>
                              </a:lnTo>
                              <a:lnTo>
                                <a:pt x="801" y="226"/>
                              </a:lnTo>
                              <a:lnTo>
                                <a:pt x="708" y="330"/>
                              </a:lnTo>
                              <a:lnTo>
                                <a:pt x="477" y="336"/>
                              </a:lnTo>
                              <a:lnTo>
                                <a:pt x="333" y="306"/>
                              </a:lnTo>
                              <a:lnTo>
                                <a:pt x="150" y="282"/>
                              </a:lnTo>
                              <a:lnTo>
                                <a:pt x="60" y="276"/>
                              </a:lnTo>
                              <a:lnTo>
                                <a:pt x="0" y="231"/>
                              </a:lnTo>
                              <a:lnTo>
                                <a:pt x="28" y="166"/>
                              </a:lnTo>
                              <a:cubicBezTo>
                                <a:pt x="47" y="155"/>
                                <a:pt x="85" y="156"/>
                                <a:pt x="117" y="165"/>
                              </a:cubicBezTo>
                              <a:lnTo>
                                <a:pt x="219" y="219"/>
                              </a:lnTo>
                              <a:lnTo>
                                <a:pt x="384" y="222"/>
                              </a:lnTo>
                              <a:lnTo>
                                <a:pt x="450" y="195"/>
                              </a:lnTo>
                              <a:lnTo>
                                <a:pt x="441" y="156"/>
                              </a:lnTo>
                              <a:lnTo>
                                <a:pt x="366" y="151"/>
                              </a:lnTo>
                              <a:lnTo>
                                <a:pt x="88" y="128"/>
                              </a:lnTo>
                              <a:cubicBezTo>
                                <a:pt x="31" y="116"/>
                                <a:pt x="24" y="97"/>
                                <a:pt x="21" y="76"/>
                              </a:cubicBezTo>
                              <a:cubicBezTo>
                                <a:pt x="18" y="55"/>
                                <a:pt x="47" y="9"/>
                                <a:pt x="72" y="0"/>
                              </a:cubicBezTo>
                              <a:close/>
                            </a:path>
                          </a:pathLst>
                        </a:custGeom>
                        <a:gradFill rotWithShape="0">
                          <a:gsLst>
                            <a:gs pos="0">
                              <a:srgbClr val="969696"/>
                            </a:gs>
                            <a:gs pos="100000">
                              <a:srgbClr val="969696">
                                <a:gamma/>
                                <a:shade val="26275"/>
                                <a:invGamma/>
                              </a:srgbClr>
                            </a:gs>
                          </a:gsLst>
                          <a:lin ang="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33" name="Group 85"/>
                        <p:cNvGrpSpPr>
                          <a:grpSpLocks/>
                        </p:cNvGrpSpPr>
                        <p:nvPr/>
                      </p:nvGrpSpPr>
                      <p:grpSpPr bwMode="auto">
                        <a:xfrm>
                          <a:off x="5166" y="8291"/>
                          <a:ext cx="579" cy="578"/>
                          <a:chOff x="5166" y="8291"/>
                          <a:chExt cx="579" cy="578"/>
                        </a:xfrm>
                      </p:grpSpPr>
                      <p:sp>
                        <p:nvSpPr>
                          <p:cNvPr id="2134" name="Oval 86"/>
                          <p:cNvSpPr>
                            <a:spLocks noChangeArrowheads="1"/>
                          </p:cNvSpPr>
                          <p:nvPr/>
                        </p:nvSpPr>
                        <p:spPr bwMode="auto">
                          <a:xfrm>
                            <a:off x="5168" y="8291"/>
                            <a:ext cx="577" cy="578"/>
                          </a:xfrm>
                          <a:prstGeom prst="ellipse">
                            <a:avLst/>
                          </a:prstGeom>
                          <a:gradFill rotWithShape="0">
                            <a:gsLst>
                              <a:gs pos="0">
                                <a:srgbClr val="FFCC00"/>
                              </a:gs>
                              <a:gs pos="100000">
                                <a:srgbClr val="FFCC00">
                                  <a:gamma/>
                                  <a:shade val="36078"/>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5" name="Freeform 87"/>
                          <p:cNvSpPr>
                            <a:spLocks/>
                          </p:cNvSpPr>
                          <p:nvPr/>
                        </p:nvSpPr>
                        <p:spPr bwMode="auto">
                          <a:xfrm>
                            <a:off x="5166" y="8483"/>
                            <a:ext cx="322" cy="340"/>
                          </a:xfrm>
                          <a:custGeom>
                            <a:avLst/>
                            <a:gdLst/>
                            <a:ahLst/>
                            <a:cxnLst>
                              <a:cxn ang="0">
                                <a:pos x="28" y="0"/>
                              </a:cxn>
                              <a:cxn ang="0">
                                <a:pos x="10" y="57"/>
                              </a:cxn>
                              <a:cxn ang="0">
                                <a:pos x="7" y="153"/>
                              </a:cxn>
                              <a:cxn ang="0">
                                <a:pos x="52" y="255"/>
                              </a:cxn>
                              <a:cxn ang="0">
                                <a:pos x="166" y="312"/>
                              </a:cxn>
                              <a:cxn ang="0">
                                <a:pos x="253" y="318"/>
                              </a:cxn>
                              <a:cxn ang="0">
                                <a:pos x="322" y="177"/>
                              </a:cxn>
                              <a:cxn ang="0">
                                <a:pos x="28" y="0"/>
                              </a:cxn>
                            </a:cxnLst>
                            <a:rect l="0" t="0" r="r" b="b"/>
                            <a:pathLst>
                              <a:path w="322" h="340">
                                <a:moveTo>
                                  <a:pt x="28" y="0"/>
                                </a:moveTo>
                                <a:lnTo>
                                  <a:pt x="10" y="57"/>
                                </a:lnTo>
                                <a:cubicBezTo>
                                  <a:pt x="7" y="82"/>
                                  <a:pt x="0" y="120"/>
                                  <a:pt x="7" y="153"/>
                                </a:cubicBezTo>
                                <a:cubicBezTo>
                                  <a:pt x="14" y="186"/>
                                  <a:pt x="26" y="229"/>
                                  <a:pt x="52" y="255"/>
                                </a:cubicBezTo>
                                <a:cubicBezTo>
                                  <a:pt x="78" y="281"/>
                                  <a:pt x="133" y="302"/>
                                  <a:pt x="166" y="312"/>
                                </a:cubicBezTo>
                                <a:cubicBezTo>
                                  <a:pt x="199" y="322"/>
                                  <a:pt x="227" y="340"/>
                                  <a:pt x="253" y="318"/>
                                </a:cubicBezTo>
                                <a:lnTo>
                                  <a:pt x="322" y="177"/>
                                </a:lnTo>
                                <a:lnTo>
                                  <a:pt x="28" y="0"/>
                                </a:lnTo>
                                <a:close/>
                              </a:path>
                            </a:pathLst>
                          </a:custGeom>
                          <a:solidFill>
                            <a:srgbClr val="0F0F0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6" name="Oval 88"/>
                          <p:cNvSpPr>
                            <a:spLocks noChangeArrowheads="1"/>
                          </p:cNvSpPr>
                          <p:nvPr/>
                        </p:nvSpPr>
                        <p:spPr bwMode="auto">
                          <a:xfrm>
                            <a:off x="5187" y="8291"/>
                            <a:ext cx="544" cy="416"/>
                          </a:xfrm>
                          <a:prstGeom prst="ellipse">
                            <a:avLst/>
                          </a:prstGeom>
                          <a:gradFill rotWithShape="0">
                            <a:gsLst>
                              <a:gs pos="0">
                                <a:srgbClr val="FFFF00"/>
                              </a:gs>
                              <a:gs pos="100000">
                                <a:srgbClr val="FFFF00">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2137" name="Freeform 89"/>
                      <p:cNvSpPr>
                        <a:spLocks/>
                      </p:cNvSpPr>
                      <p:nvPr/>
                    </p:nvSpPr>
                    <p:spPr bwMode="auto">
                      <a:xfrm>
                        <a:off x="5446" y="4134"/>
                        <a:ext cx="3344" cy="996"/>
                      </a:xfrm>
                      <a:custGeom>
                        <a:avLst/>
                        <a:gdLst/>
                        <a:ahLst/>
                        <a:cxnLst>
                          <a:cxn ang="0">
                            <a:pos x="1325" y="411"/>
                          </a:cxn>
                          <a:cxn ang="0">
                            <a:pos x="1527" y="331"/>
                          </a:cxn>
                          <a:cxn ang="0">
                            <a:pos x="1778" y="249"/>
                          </a:cxn>
                          <a:cxn ang="0">
                            <a:pos x="2012" y="90"/>
                          </a:cxn>
                          <a:cxn ang="0">
                            <a:pos x="2159" y="0"/>
                          </a:cxn>
                          <a:cxn ang="0">
                            <a:pos x="2759" y="231"/>
                          </a:cxn>
                          <a:cxn ang="0">
                            <a:pos x="2957" y="315"/>
                          </a:cxn>
                          <a:cxn ang="0">
                            <a:pos x="3344" y="507"/>
                          </a:cxn>
                          <a:cxn ang="0">
                            <a:pos x="3125" y="546"/>
                          </a:cxn>
                          <a:cxn ang="0">
                            <a:pos x="2894" y="609"/>
                          </a:cxn>
                          <a:cxn ang="0">
                            <a:pos x="2720" y="816"/>
                          </a:cxn>
                          <a:cxn ang="0">
                            <a:pos x="2606" y="918"/>
                          </a:cxn>
                          <a:cxn ang="0">
                            <a:pos x="2264" y="954"/>
                          </a:cxn>
                          <a:cxn ang="0">
                            <a:pos x="1901" y="963"/>
                          </a:cxn>
                          <a:cxn ang="0">
                            <a:pos x="1037" y="984"/>
                          </a:cxn>
                          <a:cxn ang="0">
                            <a:pos x="746" y="993"/>
                          </a:cxn>
                          <a:cxn ang="0">
                            <a:pos x="500" y="996"/>
                          </a:cxn>
                          <a:cxn ang="0">
                            <a:pos x="44" y="987"/>
                          </a:cxn>
                          <a:cxn ang="0">
                            <a:pos x="8" y="966"/>
                          </a:cxn>
                          <a:cxn ang="0">
                            <a:pos x="0" y="916"/>
                          </a:cxn>
                          <a:cxn ang="0">
                            <a:pos x="329" y="786"/>
                          </a:cxn>
                          <a:cxn ang="0">
                            <a:pos x="794" y="674"/>
                          </a:cxn>
                          <a:cxn ang="0">
                            <a:pos x="1316" y="516"/>
                          </a:cxn>
                          <a:cxn ang="0">
                            <a:pos x="1319" y="471"/>
                          </a:cxn>
                          <a:cxn ang="0">
                            <a:pos x="1325" y="411"/>
                          </a:cxn>
                        </a:cxnLst>
                        <a:rect l="0" t="0" r="r" b="b"/>
                        <a:pathLst>
                          <a:path w="3344" h="996">
                            <a:moveTo>
                              <a:pt x="1325" y="411"/>
                            </a:moveTo>
                            <a:lnTo>
                              <a:pt x="1527" y="331"/>
                            </a:lnTo>
                            <a:cubicBezTo>
                              <a:pt x="1602" y="304"/>
                              <a:pt x="1697" y="289"/>
                              <a:pt x="1778" y="249"/>
                            </a:cubicBezTo>
                            <a:cubicBezTo>
                              <a:pt x="1859" y="209"/>
                              <a:pt x="1949" y="131"/>
                              <a:pt x="2012" y="90"/>
                            </a:cubicBezTo>
                            <a:lnTo>
                              <a:pt x="2159" y="0"/>
                            </a:lnTo>
                            <a:lnTo>
                              <a:pt x="2759" y="231"/>
                            </a:lnTo>
                            <a:lnTo>
                              <a:pt x="2957" y="315"/>
                            </a:lnTo>
                            <a:lnTo>
                              <a:pt x="3344" y="507"/>
                            </a:lnTo>
                            <a:lnTo>
                              <a:pt x="3125" y="546"/>
                            </a:lnTo>
                            <a:cubicBezTo>
                              <a:pt x="3050" y="563"/>
                              <a:pt x="2962" y="564"/>
                              <a:pt x="2894" y="609"/>
                            </a:cubicBezTo>
                            <a:cubicBezTo>
                              <a:pt x="2826" y="654"/>
                              <a:pt x="2768" y="764"/>
                              <a:pt x="2720" y="816"/>
                            </a:cubicBezTo>
                            <a:lnTo>
                              <a:pt x="2606" y="918"/>
                            </a:lnTo>
                            <a:lnTo>
                              <a:pt x="2264" y="954"/>
                            </a:lnTo>
                            <a:lnTo>
                              <a:pt x="1901" y="963"/>
                            </a:lnTo>
                            <a:lnTo>
                              <a:pt x="1037" y="984"/>
                            </a:lnTo>
                            <a:lnTo>
                              <a:pt x="746" y="993"/>
                            </a:lnTo>
                            <a:lnTo>
                              <a:pt x="500" y="996"/>
                            </a:lnTo>
                            <a:lnTo>
                              <a:pt x="44" y="987"/>
                            </a:lnTo>
                            <a:lnTo>
                              <a:pt x="8" y="966"/>
                            </a:lnTo>
                            <a:lnTo>
                              <a:pt x="0" y="916"/>
                            </a:lnTo>
                            <a:lnTo>
                              <a:pt x="329" y="786"/>
                            </a:lnTo>
                            <a:lnTo>
                              <a:pt x="794" y="674"/>
                            </a:lnTo>
                            <a:lnTo>
                              <a:pt x="1316" y="516"/>
                            </a:lnTo>
                            <a:lnTo>
                              <a:pt x="1319" y="471"/>
                            </a:lnTo>
                            <a:lnTo>
                              <a:pt x="1325" y="411"/>
                            </a:lnTo>
                            <a:close/>
                          </a:path>
                        </a:pathLst>
                      </a:custGeom>
                      <a:gradFill rotWithShape="0">
                        <a:gsLst>
                          <a:gs pos="0">
                            <a:srgbClr val="FFFFFF"/>
                          </a:gs>
                          <a:gs pos="100000">
                            <a:srgbClr val="800000"/>
                          </a:gs>
                        </a:gsLst>
                        <a:lin ang="5400000" scaled="1"/>
                      </a:gra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38" name="Group 90"/>
                    <p:cNvGrpSpPr>
                      <a:grpSpLocks/>
                    </p:cNvGrpSpPr>
                    <p:nvPr/>
                  </p:nvGrpSpPr>
                  <p:grpSpPr bwMode="auto">
                    <a:xfrm>
                      <a:off x="2808" y="5253"/>
                      <a:ext cx="1344" cy="1415"/>
                      <a:chOff x="4765" y="9612"/>
                      <a:chExt cx="1344" cy="1415"/>
                    </a:xfrm>
                  </p:grpSpPr>
                  <p:sp>
                    <p:nvSpPr>
                      <p:cNvPr id="2139" name="Freeform 91"/>
                      <p:cNvSpPr>
                        <a:spLocks/>
                      </p:cNvSpPr>
                      <p:nvPr/>
                    </p:nvSpPr>
                    <p:spPr bwMode="auto">
                      <a:xfrm>
                        <a:off x="4765" y="9612"/>
                        <a:ext cx="1343" cy="1161"/>
                      </a:xfrm>
                      <a:custGeom>
                        <a:avLst/>
                        <a:gdLst/>
                        <a:ahLst/>
                        <a:cxnLst>
                          <a:cxn ang="0">
                            <a:pos x="215" y="1161"/>
                          </a:cxn>
                          <a:cxn ang="0">
                            <a:pos x="134" y="1071"/>
                          </a:cxn>
                          <a:cxn ang="0">
                            <a:pos x="77" y="966"/>
                          </a:cxn>
                          <a:cxn ang="0">
                            <a:pos x="8" y="756"/>
                          </a:cxn>
                          <a:cxn ang="0">
                            <a:pos x="44" y="423"/>
                          </a:cxn>
                          <a:cxn ang="0">
                            <a:pos x="272" y="126"/>
                          </a:cxn>
                          <a:cxn ang="0">
                            <a:pos x="665" y="3"/>
                          </a:cxn>
                          <a:cxn ang="0">
                            <a:pos x="1028" y="111"/>
                          </a:cxn>
                          <a:cxn ang="0">
                            <a:pos x="1250" y="357"/>
                          </a:cxn>
                          <a:cxn ang="0">
                            <a:pos x="1340" y="642"/>
                          </a:cxn>
                          <a:cxn ang="0">
                            <a:pos x="1343" y="801"/>
                          </a:cxn>
                        </a:cxnLst>
                        <a:rect l="0" t="0" r="r" b="b"/>
                        <a:pathLst>
                          <a:path w="1343" h="1161">
                            <a:moveTo>
                              <a:pt x="215" y="1161"/>
                            </a:moveTo>
                            <a:lnTo>
                              <a:pt x="134" y="1071"/>
                            </a:lnTo>
                            <a:lnTo>
                              <a:pt x="77" y="966"/>
                            </a:lnTo>
                            <a:cubicBezTo>
                              <a:pt x="56" y="914"/>
                              <a:pt x="13" y="846"/>
                              <a:pt x="8" y="756"/>
                            </a:cubicBezTo>
                            <a:cubicBezTo>
                              <a:pt x="3" y="666"/>
                              <a:pt x="0" y="528"/>
                              <a:pt x="44" y="423"/>
                            </a:cubicBezTo>
                            <a:cubicBezTo>
                              <a:pt x="88" y="318"/>
                              <a:pt x="169" y="196"/>
                              <a:pt x="272" y="126"/>
                            </a:cubicBezTo>
                            <a:cubicBezTo>
                              <a:pt x="375" y="56"/>
                              <a:pt x="539" y="6"/>
                              <a:pt x="665" y="3"/>
                            </a:cubicBezTo>
                            <a:cubicBezTo>
                              <a:pt x="791" y="0"/>
                              <a:pt x="931" y="52"/>
                              <a:pt x="1028" y="111"/>
                            </a:cubicBezTo>
                            <a:cubicBezTo>
                              <a:pt x="1125" y="170"/>
                              <a:pt x="1198" y="269"/>
                              <a:pt x="1250" y="357"/>
                            </a:cubicBezTo>
                            <a:cubicBezTo>
                              <a:pt x="1302" y="445"/>
                              <a:pt x="1325" y="568"/>
                              <a:pt x="1340" y="642"/>
                            </a:cubicBezTo>
                            <a:lnTo>
                              <a:pt x="1343" y="801"/>
                            </a:lnTo>
                          </a:path>
                        </a:pathLst>
                      </a:custGeom>
                      <a:gradFill rotWithShape="0">
                        <a:gsLst>
                          <a:gs pos="0">
                            <a:srgbClr val="0F0F0F"/>
                          </a:gs>
                          <a:gs pos="50000">
                            <a:srgbClr val="0F0F0F">
                              <a:gamma/>
                              <a:tint val="83922"/>
                              <a:invGamma/>
                            </a:srgbClr>
                          </a:gs>
                          <a:gs pos="100000">
                            <a:srgbClr val="0F0F0F"/>
                          </a:gs>
                        </a:gsLst>
                        <a:lin ang="0" scaled="1"/>
                      </a:gra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40" name="Group 92"/>
                      <p:cNvGrpSpPr>
                        <a:grpSpLocks/>
                      </p:cNvGrpSpPr>
                      <p:nvPr/>
                    </p:nvGrpSpPr>
                    <p:grpSpPr bwMode="auto">
                      <a:xfrm>
                        <a:off x="4861" y="9809"/>
                        <a:ext cx="1248" cy="1218"/>
                        <a:chOff x="2929" y="10535"/>
                        <a:chExt cx="1248" cy="1218"/>
                      </a:xfrm>
                    </p:grpSpPr>
                    <p:sp>
                      <p:nvSpPr>
                        <p:cNvPr id="2141" name="Oval 93"/>
                        <p:cNvSpPr>
                          <a:spLocks noChangeArrowheads="1"/>
                        </p:cNvSpPr>
                        <p:nvPr/>
                      </p:nvSpPr>
                      <p:spPr bwMode="auto">
                        <a:xfrm>
                          <a:off x="2929" y="10535"/>
                          <a:ext cx="1248" cy="1218"/>
                        </a:xfrm>
                        <a:prstGeom prst="ellipse">
                          <a:avLst/>
                        </a:prstGeom>
                        <a:gradFill rotWithShape="0">
                          <a:gsLst>
                            <a:gs pos="0">
                              <a:srgbClr val="131313">
                                <a:gamma/>
                                <a:tint val="63922"/>
                                <a:invGamma/>
                              </a:srgbClr>
                            </a:gs>
                            <a:gs pos="100000">
                              <a:srgbClr val="131313"/>
                            </a:gs>
                          </a:gsLst>
                          <a:path path="shape">
                            <a:fillToRect l="50000" t="50000" r="50000" b="50000"/>
                          </a:path>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42" name="Group 94"/>
                        <p:cNvGrpSpPr>
                          <a:grpSpLocks/>
                        </p:cNvGrpSpPr>
                        <p:nvPr/>
                      </p:nvGrpSpPr>
                      <p:grpSpPr bwMode="auto">
                        <a:xfrm>
                          <a:off x="3242" y="10870"/>
                          <a:ext cx="678" cy="659"/>
                          <a:chOff x="3242" y="10870"/>
                          <a:chExt cx="678" cy="659"/>
                        </a:xfrm>
                      </p:grpSpPr>
                      <p:sp>
                        <p:nvSpPr>
                          <p:cNvPr id="2143" name="Oval 95"/>
                          <p:cNvSpPr>
                            <a:spLocks noChangeArrowheads="1"/>
                          </p:cNvSpPr>
                          <p:nvPr/>
                        </p:nvSpPr>
                        <p:spPr bwMode="auto">
                          <a:xfrm>
                            <a:off x="3245" y="10879"/>
                            <a:ext cx="672" cy="58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44" name="Group 96"/>
                          <p:cNvGrpSpPr>
                            <a:grpSpLocks/>
                          </p:cNvGrpSpPr>
                          <p:nvPr/>
                        </p:nvGrpSpPr>
                        <p:grpSpPr bwMode="auto">
                          <a:xfrm>
                            <a:off x="3242" y="10870"/>
                            <a:ext cx="678" cy="659"/>
                            <a:chOff x="3242" y="10870"/>
                            <a:chExt cx="678" cy="659"/>
                          </a:xfrm>
                        </p:grpSpPr>
                        <p:sp>
                          <p:nvSpPr>
                            <p:cNvPr id="2145" name="AutoShape 97"/>
                            <p:cNvSpPr>
                              <a:spLocks noChangeArrowheads="1"/>
                            </p:cNvSpPr>
                            <p:nvPr/>
                          </p:nvSpPr>
                          <p:spPr bwMode="auto">
                            <a:xfrm rot="-5400000">
                              <a:off x="3406" y="11015"/>
                              <a:ext cx="350" cy="678"/>
                            </a:xfrm>
                            <a:prstGeom prst="moon">
                              <a:avLst>
                                <a:gd name="adj" fmla="val 30116"/>
                              </a:avLst>
                            </a:prstGeom>
                            <a:solidFill>
                              <a:srgbClr val="33333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146" name="Group 98"/>
                            <p:cNvGrpSpPr>
                              <a:grpSpLocks/>
                            </p:cNvGrpSpPr>
                            <p:nvPr/>
                          </p:nvGrpSpPr>
                          <p:grpSpPr bwMode="auto">
                            <a:xfrm>
                              <a:off x="3268" y="10870"/>
                              <a:ext cx="601" cy="520"/>
                              <a:chOff x="2948" y="4680"/>
                              <a:chExt cx="601" cy="520"/>
                            </a:xfrm>
                          </p:grpSpPr>
                          <p:sp>
                            <p:nvSpPr>
                              <p:cNvPr id="2147" name="Oval 99"/>
                              <p:cNvSpPr>
                                <a:spLocks noChangeArrowheads="1"/>
                              </p:cNvSpPr>
                              <p:nvPr/>
                            </p:nvSpPr>
                            <p:spPr bwMode="auto">
                              <a:xfrm>
                                <a:off x="3180" y="4830"/>
                                <a:ext cx="125" cy="128"/>
                              </a:xfrm>
                              <a:prstGeom prst="ellipse">
                                <a:avLst/>
                              </a:prstGeom>
                              <a:solidFill>
                                <a:srgbClr val="000000"/>
                              </a:solidFill>
                              <a:ln w="9525">
                                <a:solidFill>
                                  <a:srgbClr val="C0C0C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48" name="Group 100"/>
                              <p:cNvGrpSpPr>
                                <a:grpSpLocks/>
                              </p:cNvGrpSpPr>
                              <p:nvPr/>
                            </p:nvGrpSpPr>
                            <p:grpSpPr bwMode="auto">
                              <a:xfrm>
                                <a:off x="2948" y="4680"/>
                                <a:ext cx="601" cy="520"/>
                                <a:chOff x="2948" y="4680"/>
                                <a:chExt cx="601" cy="520"/>
                              </a:xfrm>
                            </p:grpSpPr>
                            <p:sp>
                              <p:nvSpPr>
                                <p:cNvPr id="2149" name="Freeform 101"/>
                                <p:cNvSpPr>
                                  <a:spLocks/>
                                </p:cNvSpPr>
                                <p:nvPr/>
                              </p:nvSpPr>
                              <p:spPr bwMode="auto">
                                <a:xfrm>
                                  <a:off x="3207" y="5022"/>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0" name="Freeform 102"/>
                                <p:cNvSpPr>
                                  <a:spLocks/>
                                </p:cNvSpPr>
                                <p:nvPr/>
                              </p:nvSpPr>
                              <p:spPr bwMode="auto">
                                <a:xfrm rot="2381029">
                                  <a:off x="3087" y="4974"/>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1" name="Freeform 103"/>
                                <p:cNvSpPr>
                                  <a:spLocks/>
                                </p:cNvSpPr>
                                <p:nvPr/>
                              </p:nvSpPr>
                              <p:spPr bwMode="auto">
                                <a:xfrm rot="-1838823">
                                  <a:off x="3324" y="4977"/>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2" name="Freeform 104"/>
                                <p:cNvSpPr>
                                  <a:spLocks/>
                                </p:cNvSpPr>
                                <p:nvPr/>
                              </p:nvSpPr>
                              <p:spPr bwMode="auto">
                                <a:xfrm rot="17788819">
                                  <a:off x="3396" y="4878"/>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3" name="Freeform 105"/>
                                <p:cNvSpPr>
                                  <a:spLocks/>
                                </p:cNvSpPr>
                                <p:nvPr/>
                              </p:nvSpPr>
                              <p:spPr bwMode="auto">
                                <a:xfrm rot="4494055">
                                  <a:off x="3006" y="4884"/>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4" name="Freeform 106"/>
                                <p:cNvSpPr>
                                  <a:spLocks/>
                                </p:cNvSpPr>
                                <p:nvPr/>
                              </p:nvSpPr>
                              <p:spPr bwMode="auto">
                                <a:xfrm>
                                  <a:off x="3350" y="4785"/>
                                  <a:ext cx="199" cy="94"/>
                                </a:xfrm>
                                <a:custGeom>
                                  <a:avLst/>
                                  <a:gdLst/>
                                  <a:ahLst/>
                                  <a:cxnLst>
                                    <a:cxn ang="0">
                                      <a:pos x="4" y="94"/>
                                    </a:cxn>
                                    <a:cxn ang="0">
                                      <a:pos x="178" y="72"/>
                                    </a:cxn>
                                    <a:cxn ang="0">
                                      <a:pos x="127" y="0"/>
                                    </a:cxn>
                                    <a:cxn ang="0">
                                      <a:pos x="0" y="70"/>
                                    </a:cxn>
                                  </a:cxnLst>
                                  <a:rect l="0" t="0" r="r" b="b"/>
                                  <a:pathLst>
                                    <a:path w="199" h="94">
                                      <a:moveTo>
                                        <a:pt x="4" y="94"/>
                                      </a:moveTo>
                                      <a:lnTo>
                                        <a:pt x="178" y="72"/>
                                      </a:lnTo>
                                      <a:cubicBezTo>
                                        <a:pt x="199" y="56"/>
                                        <a:pt x="157" y="0"/>
                                        <a:pt x="127" y="0"/>
                                      </a:cubicBezTo>
                                      <a:lnTo>
                                        <a:pt x="0" y="7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5" name="Freeform 107"/>
                                <p:cNvSpPr>
                                  <a:spLocks/>
                                </p:cNvSpPr>
                                <p:nvPr/>
                              </p:nvSpPr>
                              <p:spPr bwMode="auto">
                                <a:xfrm>
                                  <a:off x="3312" y="4698"/>
                                  <a:ext cx="137" cy="103"/>
                                </a:xfrm>
                                <a:custGeom>
                                  <a:avLst/>
                                  <a:gdLst/>
                                  <a:ahLst/>
                                  <a:cxnLst>
                                    <a:cxn ang="0">
                                      <a:pos x="14" y="103"/>
                                    </a:cxn>
                                    <a:cxn ang="0">
                                      <a:pos x="132" y="48"/>
                                    </a:cxn>
                                    <a:cxn ang="0">
                                      <a:pos x="45" y="6"/>
                                    </a:cxn>
                                    <a:cxn ang="0">
                                      <a:pos x="0" y="84"/>
                                    </a:cxn>
                                  </a:cxnLst>
                                  <a:rect l="0" t="0" r="r" b="b"/>
                                  <a:pathLst>
                                    <a:path w="137" h="103">
                                      <a:moveTo>
                                        <a:pt x="14" y="103"/>
                                      </a:moveTo>
                                      <a:lnTo>
                                        <a:pt x="132" y="48"/>
                                      </a:lnTo>
                                      <a:cubicBezTo>
                                        <a:pt x="137" y="32"/>
                                        <a:pt x="67" y="0"/>
                                        <a:pt x="45" y="6"/>
                                      </a:cubicBezTo>
                                      <a:lnTo>
                                        <a:pt x="0" y="84"/>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6" name="Freeform 108"/>
                                <p:cNvSpPr>
                                  <a:spLocks/>
                                </p:cNvSpPr>
                                <p:nvPr/>
                              </p:nvSpPr>
                              <p:spPr bwMode="auto">
                                <a:xfrm>
                                  <a:off x="3219" y="4680"/>
                                  <a:ext cx="66" cy="108"/>
                                </a:xfrm>
                                <a:custGeom>
                                  <a:avLst/>
                                  <a:gdLst/>
                                  <a:ahLst/>
                                  <a:cxnLst>
                                    <a:cxn ang="0">
                                      <a:pos x="46" y="108"/>
                                    </a:cxn>
                                    <a:cxn ang="0">
                                      <a:pos x="66" y="15"/>
                                    </a:cxn>
                                    <a:cxn ang="0">
                                      <a:pos x="0" y="15"/>
                                    </a:cxn>
                                    <a:cxn ang="0">
                                      <a:pos x="22" y="107"/>
                                    </a:cxn>
                                  </a:cxnLst>
                                  <a:rect l="0" t="0" r="r" b="b"/>
                                  <a:pathLst>
                                    <a:path w="66" h="108">
                                      <a:moveTo>
                                        <a:pt x="46" y="108"/>
                                      </a:moveTo>
                                      <a:lnTo>
                                        <a:pt x="66" y="15"/>
                                      </a:lnTo>
                                      <a:cubicBezTo>
                                        <a:pt x="58" y="0"/>
                                        <a:pt x="7" y="0"/>
                                        <a:pt x="0" y="15"/>
                                      </a:cubicBezTo>
                                      <a:lnTo>
                                        <a:pt x="22" y="107"/>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7" name="Freeform 109"/>
                                <p:cNvSpPr>
                                  <a:spLocks/>
                                </p:cNvSpPr>
                                <p:nvPr/>
                              </p:nvSpPr>
                              <p:spPr bwMode="auto">
                                <a:xfrm>
                                  <a:off x="3069" y="4708"/>
                                  <a:ext cx="89" cy="102"/>
                                </a:xfrm>
                                <a:custGeom>
                                  <a:avLst/>
                                  <a:gdLst/>
                                  <a:ahLst/>
                                  <a:cxnLst>
                                    <a:cxn ang="0">
                                      <a:pos x="89" y="93"/>
                                    </a:cxn>
                                    <a:cxn ang="0">
                                      <a:pos x="69" y="8"/>
                                    </a:cxn>
                                    <a:cxn ang="0">
                                      <a:pos x="0" y="44"/>
                                    </a:cxn>
                                    <a:cxn ang="0">
                                      <a:pos x="67" y="102"/>
                                    </a:cxn>
                                  </a:cxnLst>
                                  <a:rect l="0" t="0" r="r" b="b"/>
                                  <a:pathLst>
                                    <a:path w="89" h="102">
                                      <a:moveTo>
                                        <a:pt x="89" y="93"/>
                                      </a:moveTo>
                                      <a:lnTo>
                                        <a:pt x="69" y="8"/>
                                      </a:lnTo>
                                      <a:cubicBezTo>
                                        <a:pt x="54" y="0"/>
                                        <a:pt x="0" y="28"/>
                                        <a:pt x="0" y="44"/>
                                      </a:cubicBezTo>
                                      <a:lnTo>
                                        <a:pt x="67" y="102"/>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8" name="Freeform 110"/>
                                <p:cNvSpPr>
                                  <a:spLocks/>
                                </p:cNvSpPr>
                                <p:nvPr/>
                              </p:nvSpPr>
                              <p:spPr bwMode="auto">
                                <a:xfrm>
                                  <a:off x="2948" y="4791"/>
                                  <a:ext cx="176" cy="90"/>
                                </a:xfrm>
                                <a:custGeom>
                                  <a:avLst/>
                                  <a:gdLst/>
                                  <a:ahLst/>
                                  <a:cxnLst>
                                    <a:cxn ang="0">
                                      <a:pos x="176" y="68"/>
                                    </a:cxn>
                                    <a:cxn ang="0">
                                      <a:pos x="67" y="0"/>
                                    </a:cxn>
                                    <a:cxn ang="0">
                                      <a:pos x="16" y="90"/>
                                    </a:cxn>
                                    <a:cxn ang="0">
                                      <a:pos x="166" y="89"/>
                                    </a:cxn>
                                  </a:cxnLst>
                                  <a:rect l="0" t="0" r="r" b="b"/>
                                  <a:pathLst>
                                    <a:path w="176" h="90">
                                      <a:moveTo>
                                        <a:pt x="176" y="68"/>
                                      </a:moveTo>
                                      <a:lnTo>
                                        <a:pt x="67" y="0"/>
                                      </a:lnTo>
                                      <a:cubicBezTo>
                                        <a:pt x="40" y="4"/>
                                        <a:pt x="0" y="75"/>
                                        <a:pt x="16" y="90"/>
                                      </a:cubicBezTo>
                                      <a:lnTo>
                                        <a:pt x="166" y="89"/>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grpSp>
                </p:grpSp>
                <p:grpSp>
                  <p:nvGrpSpPr>
                    <p:cNvPr id="2159" name="Group 111"/>
                    <p:cNvGrpSpPr>
                      <a:grpSpLocks/>
                    </p:cNvGrpSpPr>
                    <p:nvPr/>
                  </p:nvGrpSpPr>
                  <p:grpSpPr bwMode="auto">
                    <a:xfrm>
                      <a:off x="8875" y="4955"/>
                      <a:ext cx="1344" cy="1415"/>
                      <a:chOff x="4765" y="9612"/>
                      <a:chExt cx="1344" cy="1415"/>
                    </a:xfrm>
                  </p:grpSpPr>
                  <p:sp>
                    <p:nvSpPr>
                      <p:cNvPr id="2160" name="Freeform 112"/>
                      <p:cNvSpPr>
                        <a:spLocks/>
                      </p:cNvSpPr>
                      <p:nvPr/>
                    </p:nvSpPr>
                    <p:spPr bwMode="auto">
                      <a:xfrm>
                        <a:off x="4765" y="9612"/>
                        <a:ext cx="1343" cy="1161"/>
                      </a:xfrm>
                      <a:custGeom>
                        <a:avLst/>
                        <a:gdLst/>
                        <a:ahLst/>
                        <a:cxnLst>
                          <a:cxn ang="0">
                            <a:pos x="215" y="1161"/>
                          </a:cxn>
                          <a:cxn ang="0">
                            <a:pos x="134" y="1071"/>
                          </a:cxn>
                          <a:cxn ang="0">
                            <a:pos x="77" y="966"/>
                          </a:cxn>
                          <a:cxn ang="0">
                            <a:pos x="8" y="756"/>
                          </a:cxn>
                          <a:cxn ang="0">
                            <a:pos x="44" y="423"/>
                          </a:cxn>
                          <a:cxn ang="0">
                            <a:pos x="272" y="126"/>
                          </a:cxn>
                          <a:cxn ang="0">
                            <a:pos x="665" y="3"/>
                          </a:cxn>
                          <a:cxn ang="0">
                            <a:pos x="1028" y="111"/>
                          </a:cxn>
                          <a:cxn ang="0">
                            <a:pos x="1250" y="357"/>
                          </a:cxn>
                          <a:cxn ang="0">
                            <a:pos x="1340" y="642"/>
                          </a:cxn>
                          <a:cxn ang="0">
                            <a:pos x="1343" y="801"/>
                          </a:cxn>
                        </a:cxnLst>
                        <a:rect l="0" t="0" r="r" b="b"/>
                        <a:pathLst>
                          <a:path w="1343" h="1161">
                            <a:moveTo>
                              <a:pt x="215" y="1161"/>
                            </a:moveTo>
                            <a:lnTo>
                              <a:pt x="134" y="1071"/>
                            </a:lnTo>
                            <a:lnTo>
                              <a:pt x="77" y="966"/>
                            </a:lnTo>
                            <a:cubicBezTo>
                              <a:pt x="56" y="914"/>
                              <a:pt x="13" y="846"/>
                              <a:pt x="8" y="756"/>
                            </a:cubicBezTo>
                            <a:cubicBezTo>
                              <a:pt x="3" y="666"/>
                              <a:pt x="0" y="528"/>
                              <a:pt x="44" y="423"/>
                            </a:cubicBezTo>
                            <a:cubicBezTo>
                              <a:pt x="88" y="318"/>
                              <a:pt x="169" y="196"/>
                              <a:pt x="272" y="126"/>
                            </a:cubicBezTo>
                            <a:cubicBezTo>
                              <a:pt x="375" y="56"/>
                              <a:pt x="539" y="6"/>
                              <a:pt x="665" y="3"/>
                            </a:cubicBezTo>
                            <a:cubicBezTo>
                              <a:pt x="791" y="0"/>
                              <a:pt x="931" y="52"/>
                              <a:pt x="1028" y="111"/>
                            </a:cubicBezTo>
                            <a:cubicBezTo>
                              <a:pt x="1125" y="170"/>
                              <a:pt x="1198" y="269"/>
                              <a:pt x="1250" y="357"/>
                            </a:cubicBezTo>
                            <a:cubicBezTo>
                              <a:pt x="1302" y="445"/>
                              <a:pt x="1325" y="568"/>
                              <a:pt x="1340" y="642"/>
                            </a:cubicBezTo>
                            <a:lnTo>
                              <a:pt x="1343" y="801"/>
                            </a:lnTo>
                          </a:path>
                        </a:pathLst>
                      </a:custGeom>
                      <a:gradFill rotWithShape="0">
                        <a:gsLst>
                          <a:gs pos="0">
                            <a:srgbClr val="0F0F0F"/>
                          </a:gs>
                          <a:gs pos="50000">
                            <a:srgbClr val="0F0F0F">
                              <a:gamma/>
                              <a:tint val="83922"/>
                              <a:invGamma/>
                            </a:srgbClr>
                          </a:gs>
                          <a:gs pos="100000">
                            <a:srgbClr val="0F0F0F"/>
                          </a:gs>
                        </a:gsLst>
                        <a:lin ang="0" scaled="1"/>
                      </a:gradFill>
                      <a:ln w="12700" cmpd="sng">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61" name="Group 113"/>
                      <p:cNvGrpSpPr>
                        <a:grpSpLocks/>
                      </p:cNvGrpSpPr>
                      <p:nvPr/>
                    </p:nvGrpSpPr>
                    <p:grpSpPr bwMode="auto">
                      <a:xfrm>
                        <a:off x="4861" y="9809"/>
                        <a:ext cx="1248" cy="1218"/>
                        <a:chOff x="2929" y="10535"/>
                        <a:chExt cx="1248" cy="1218"/>
                      </a:xfrm>
                    </p:grpSpPr>
                    <p:sp>
                      <p:nvSpPr>
                        <p:cNvPr id="2162" name="Oval 114"/>
                        <p:cNvSpPr>
                          <a:spLocks noChangeArrowheads="1"/>
                        </p:cNvSpPr>
                        <p:nvPr/>
                      </p:nvSpPr>
                      <p:spPr bwMode="auto">
                        <a:xfrm>
                          <a:off x="2929" y="10535"/>
                          <a:ext cx="1248" cy="1218"/>
                        </a:xfrm>
                        <a:prstGeom prst="ellipse">
                          <a:avLst/>
                        </a:prstGeom>
                        <a:gradFill rotWithShape="0">
                          <a:gsLst>
                            <a:gs pos="0">
                              <a:srgbClr val="131313">
                                <a:gamma/>
                                <a:tint val="63922"/>
                                <a:invGamma/>
                              </a:srgbClr>
                            </a:gs>
                            <a:gs pos="100000">
                              <a:srgbClr val="131313"/>
                            </a:gs>
                          </a:gsLst>
                          <a:path path="shape">
                            <a:fillToRect l="50000" t="50000" r="50000" b="50000"/>
                          </a:path>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63" name="Group 115"/>
                        <p:cNvGrpSpPr>
                          <a:grpSpLocks/>
                        </p:cNvGrpSpPr>
                        <p:nvPr/>
                      </p:nvGrpSpPr>
                      <p:grpSpPr bwMode="auto">
                        <a:xfrm>
                          <a:off x="3242" y="10870"/>
                          <a:ext cx="678" cy="659"/>
                          <a:chOff x="3242" y="10870"/>
                          <a:chExt cx="678" cy="659"/>
                        </a:xfrm>
                      </p:grpSpPr>
                      <p:sp>
                        <p:nvSpPr>
                          <p:cNvPr id="2164" name="Oval 116"/>
                          <p:cNvSpPr>
                            <a:spLocks noChangeArrowheads="1"/>
                          </p:cNvSpPr>
                          <p:nvPr/>
                        </p:nvSpPr>
                        <p:spPr bwMode="auto">
                          <a:xfrm>
                            <a:off x="3245" y="10879"/>
                            <a:ext cx="672" cy="58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65" name="Group 117"/>
                          <p:cNvGrpSpPr>
                            <a:grpSpLocks/>
                          </p:cNvGrpSpPr>
                          <p:nvPr/>
                        </p:nvGrpSpPr>
                        <p:grpSpPr bwMode="auto">
                          <a:xfrm>
                            <a:off x="3242" y="10870"/>
                            <a:ext cx="678" cy="659"/>
                            <a:chOff x="3242" y="10870"/>
                            <a:chExt cx="678" cy="659"/>
                          </a:xfrm>
                        </p:grpSpPr>
                        <p:sp>
                          <p:nvSpPr>
                            <p:cNvPr id="2166" name="AutoShape 118"/>
                            <p:cNvSpPr>
                              <a:spLocks noChangeArrowheads="1"/>
                            </p:cNvSpPr>
                            <p:nvPr/>
                          </p:nvSpPr>
                          <p:spPr bwMode="auto">
                            <a:xfrm rot="-5400000">
                              <a:off x="3406" y="11015"/>
                              <a:ext cx="350" cy="678"/>
                            </a:xfrm>
                            <a:prstGeom prst="moon">
                              <a:avLst>
                                <a:gd name="adj" fmla="val 30116"/>
                              </a:avLst>
                            </a:prstGeom>
                            <a:solidFill>
                              <a:srgbClr val="33333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167" name="Group 119"/>
                            <p:cNvGrpSpPr>
                              <a:grpSpLocks/>
                            </p:cNvGrpSpPr>
                            <p:nvPr/>
                          </p:nvGrpSpPr>
                          <p:grpSpPr bwMode="auto">
                            <a:xfrm>
                              <a:off x="3268" y="10870"/>
                              <a:ext cx="601" cy="520"/>
                              <a:chOff x="2948" y="4680"/>
                              <a:chExt cx="601" cy="520"/>
                            </a:xfrm>
                          </p:grpSpPr>
                          <p:sp>
                            <p:nvSpPr>
                              <p:cNvPr id="2168" name="Oval 120"/>
                              <p:cNvSpPr>
                                <a:spLocks noChangeArrowheads="1"/>
                              </p:cNvSpPr>
                              <p:nvPr/>
                            </p:nvSpPr>
                            <p:spPr bwMode="auto">
                              <a:xfrm>
                                <a:off x="3180" y="4830"/>
                                <a:ext cx="125" cy="128"/>
                              </a:xfrm>
                              <a:prstGeom prst="ellipse">
                                <a:avLst/>
                              </a:prstGeom>
                              <a:solidFill>
                                <a:srgbClr val="000000"/>
                              </a:solidFill>
                              <a:ln w="9525">
                                <a:solidFill>
                                  <a:srgbClr val="C0C0C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69" name="Group 121"/>
                              <p:cNvGrpSpPr>
                                <a:grpSpLocks/>
                              </p:cNvGrpSpPr>
                              <p:nvPr/>
                            </p:nvGrpSpPr>
                            <p:grpSpPr bwMode="auto">
                              <a:xfrm>
                                <a:off x="2948" y="4680"/>
                                <a:ext cx="601" cy="520"/>
                                <a:chOff x="2948" y="4680"/>
                                <a:chExt cx="601" cy="520"/>
                              </a:xfrm>
                            </p:grpSpPr>
                            <p:sp>
                              <p:nvSpPr>
                                <p:cNvPr id="2170" name="Freeform 122"/>
                                <p:cNvSpPr>
                                  <a:spLocks/>
                                </p:cNvSpPr>
                                <p:nvPr/>
                              </p:nvSpPr>
                              <p:spPr bwMode="auto">
                                <a:xfrm>
                                  <a:off x="3207" y="5022"/>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1" name="Freeform 123"/>
                                <p:cNvSpPr>
                                  <a:spLocks/>
                                </p:cNvSpPr>
                                <p:nvPr/>
                              </p:nvSpPr>
                              <p:spPr bwMode="auto">
                                <a:xfrm rot="2381029">
                                  <a:off x="3087" y="4974"/>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2" name="Freeform 124"/>
                                <p:cNvSpPr>
                                  <a:spLocks/>
                                </p:cNvSpPr>
                                <p:nvPr/>
                              </p:nvSpPr>
                              <p:spPr bwMode="auto">
                                <a:xfrm rot="-1838823">
                                  <a:off x="3324" y="4977"/>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3" name="Freeform 125"/>
                                <p:cNvSpPr>
                                  <a:spLocks/>
                                </p:cNvSpPr>
                                <p:nvPr/>
                              </p:nvSpPr>
                              <p:spPr bwMode="auto">
                                <a:xfrm rot="17788819">
                                  <a:off x="3396" y="4878"/>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4" name="Freeform 126"/>
                                <p:cNvSpPr>
                                  <a:spLocks/>
                                </p:cNvSpPr>
                                <p:nvPr/>
                              </p:nvSpPr>
                              <p:spPr bwMode="auto">
                                <a:xfrm rot="4494055">
                                  <a:off x="3006" y="4884"/>
                                  <a:ext cx="102" cy="178"/>
                                </a:xfrm>
                                <a:custGeom>
                                  <a:avLst/>
                                  <a:gdLst/>
                                  <a:ahLst/>
                                  <a:cxnLst>
                                    <a:cxn ang="0">
                                      <a:pos x="24" y="0"/>
                                    </a:cxn>
                                    <a:cxn ang="0">
                                      <a:pos x="0" y="153"/>
                                    </a:cxn>
                                    <a:cxn ang="0">
                                      <a:pos x="102" y="153"/>
                                    </a:cxn>
                                    <a:cxn ang="0">
                                      <a:pos x="48" y="0"/>
                                    </a:cxn>
                                  </a:cxnLst>
                                  <a:rect l="0" t="0" r="r" b="b"/>
                                  <a:pathLst>
                                    <a:path w="102" h="178">
                                      <a:moveTo>
                                        <a:pt x="24" y="0"/>
                                      </a:moveTo>
                                      <a:lnTo>
                                        <a:pt x="0" y="153"/>
                                      </a:lnTo>
                                      <a:cubicBezTo>
                                        <a:pt x="13" y="178"/>
                                        <a:pt x="94" y="178"/>
                                        <a:pt x="102" y="153"/>
                                      </a:cubicBezTo>
                                      <a:lnTo>
                                        <a:pt x="48" y="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5" name="Freeform 127"/>
                                <p:cNvSpPr>
                                  <a:spLocks/>
                                </p:cNvSpPr>
                                <p:nvPr/>
                              </p:nvSpPr>
                              <p:spPr bwMode="auto">
                                <a:xfrm>
                                  <a:off x="3350" y="4785"/>
                                  <a:ext cx="199" cy="94"/>
                                </a:xfrm>
                                <a:custGeom>
                                  <a:avLst/>
                                  <a:gdLst/>
                                  <a:ahLst/>
                                  <a:cxnLst>
                                    <a:cxn ang="0">
                                      <a:pos x="4" y="94"/>
                                    </a:cxn>
                                    <a:cxn ang="0">
                                      <a:pos x="178" y="72"/>
                                    </a:cxn>
                                    <a:cxn ang="0">
                                      <a:pos x="127" y="0"/>
                                    </a:cxn>
                                    <a:cxn ang="0">
                                      <a:pos x="0" y="70"/>
                                    </a:cxn>
                                  </a:cxnLst>
                                  <a:rect l="0" t="0" r="r" b="b"/>
                                  <a:pathLst>
                                    <a:path w="199" h="94">
                                      <a:moveTo>
                                        <a:pt x="4" y="94"/>
                                      </a:moveTo>
                                      <a:lnTo>
                                        <a:pt x="178" y="72"/>
                                      </a:lnTo>
                                      <a:cubicBezTo>
                                        <a:pt x="199" y="56"/>
                                        <a:pt x="157" y="0"/>
                                        <a:pt x="127" y="0"/>
                                      </a:cubicBezTo>
                                      <a:lnTo>
                                        <a:pt x="0" y="70"/>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6" name="Freeform 128"/>
                                <p:cNvSpPr>
                                  <a:spLocks/>
                                </p:cNvSpPr>
                                <p:nvPr/>
                              </p:nvSpPr>
                              <p:spPr bwMode="auto">
                                <a:xfrm>
                                  <a:off x="3312" y="4698"/>
                                  <a:ext cx="137" cy="103"/>
                                </a:xfrm>
                                <a:custGeom>
                                  <a:avLst/>
                                  <a:gdLst/>
                                  <a:ahLst/>
                                  <a:cxnLst>
                                    <a:cxn ang="0">
                                      <a:pos x="14" y="103"/>
                                    </a:cxn>
                                    <a:cxn ang="0">
                                      <a:pos x="132" y="48"/>
                                    </a:cxn>
                                    <a:cxn ang="0">
                                      <a:pos x="45" y="6"/>
                                    </a:cxn>
                                    <a:cxn ang="0">
                                      <a:pos x="0" y="84"/>
                                    </a:cxn>
                                  </a:cxnLst>
                                  <a:rect l="0" t="0" r="r" b="b"/>
                                  <a:pathLst>
                                    <a:path w="137" h="103">
                                      <a:moveTo>
                                        <a:pt x="14" y="103"/>
                                      </a:moveTo>
                                      <a:lnTo>
                                        <a:pt x="132" y="48"/>
                                      </a:lnTo>
                                      <a:cubicBezTo>
                                        <a:pt x="137" y="32"/>
                                        <a:pt x="67" y="0"/>
                                        <a:pt x="45" y="6"/>
                                      </a:cubicBezTo>
                                      <a:lnTo>
                                        <a:pt x="0" y="84"/>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7" name="Freeform 129"/>
                                <p:cNvSpPr>
                                  <a:spLocks/>
                                </p:cNvSpPr>
                                <p:nvPr/>
                              </p:nvSpPr>
                              <p:spPr bwMode="auto">
                                <a:xfrm>
                                  <a:off x="3219" y="4680"/>
                                  <a:ext cx="66" cy="108"/>
                                </a:xfrm>
                                <a:custGeom>
                                  <a:avLst/>
                                  <a:gdLst/>
                                  <a:ahLst/>
                                  <a:cxnLst>
                                    <a:cxn ang="0">
                                      <a:pos x="46" y="108"/>
                                    </a:cxn>
                                    <a:cxn ang="0">
                                      <a:pos x="66" y="15"/>
                                    </a:cxn>
                                    <a:cxn ang="0">
                                      <a:pos x="0" y="15"/>
                                    </a:cxn>
                                    <a:cxn ang="0">
                                      <a:pos x="22" y="107"/>
                                    </a:cxn>
                                  </a:cxnLst>
                                  <a:rect l="0" t="0" r="r" b="b"/>
                                  <a:pathLst>
                                    <a:path w="66" h="108">
                                      <a:moveTo>
                                        <a:pt x="46" y="108"/>
                                      </a:moveTo>
                                      <a:lnTo>
                                        <a:pt x="66" y="15"/>
                                      </a:lnTo>
                                      <a:cubicBezTo>
                                        <a:pt x="58" y="0"/>
                                        <a:pt x="7" y="0"/>
                                        <a:pt x="0" y="15"/>
                                      </a:cubicBezTo>
                                      <a:lnTo>
                                        <a:pt x="22" y="107"/>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8" name="Freeform 130"/>
                                <p:cNvSpPr>
                                  <a:spLocks/>
                                </p:cNvSpPr>
                                <p:nvPr/>
                              </p:nvSpPr>
                              <p:spPr bwMode="auto">
                                <a:xfrm>
                                  <a:off x="3069" y="4708"/>
                                  <a:ext cx="89" cy="102"/>
                                </a:xfrm>
                                <a:custGeom>
                                  <a:avLst/>
                                  <a:gdLst/>
                                  <a:ahLst/>
                                  <a:cxnLst>
                                    <a:cxn ang="0">
                                      <a:pos x="89" y="93"/>
                                    </a:cxn>
                                    <a:cxn ang="0">
                                      <a:pos x="69" y="8"/>
                                    </a:cxn>
                                    <a:cxn ang="0">
                                      <a:pos x="0" y="44"/>
                                    </a:cxn>
                                    <a:cxn ang="0">
                                      <a:pos x="67" y="102"/>
                                    </a:cxn>
                                  </a:cxnLst>
                                  <a:rect l="0" t="0" r="r" b="b"/>
                                  <a:pathLst>
                                    <a:path w="89" h="102">
                                      <a:moveTo>
                                        <a:pt x="89" y="93"/>
                                      </a:moveTo>
                                      <a:lnTo>
                                        <a:pt x="69" y="8"/>
                                      </a:lnTo>
                                      <a:cubicBezTo>
                                        <a:pt x="54" y="0"/>
                                        <a:pt x="0" y="28"/>
                                        <a:pt x="0" y="44"/>
                                      </a:cubicBezTo>
                                      <a:lnTo>
                                        <a:pt x="67" y="102"/>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9" name="Freeform 131"/>
                                <p:cNvSpPr>
                                  <a:spLocks/>
                                </p:cNvSpPr>
                                <p:nvPr/>
                              </p:nvSpPr>
                              <p:spPr bwMode="auto">
                                <a:xfrm>
                                  <a:off x="2948" y="4791"/>
                                  <a:ext cx="176" cy="90"/>
                                </a:xfrm>
                                <a:custGeom>
                                  <a:avLst/>
                                  <a:gdLst/>
                                  <a:ahLst/>
                                  <a:cxnLst>
                                    <a:cxn ang="0">
                                      <a:pos x="176" y="68"/>
                                    </a:cxn>
                                    <a:cxn ang="0">
                                      <a:pos x="67" y="0"/>
                                    </a:cxn>
                                    <a:cxn ang="0">
                                      <a:pos x="16" y="90"/>
                                    </a:cxn>
                                    <a:cxn ang="0">
                                      <a:pos x="166" y="89"/>
                                    </a:cxn>
                                  </a:cxnLst>
                                  <a:rect l="0" t="0" r="r" b="b"/>
                                  <a:pathLst>
                                    <a:path w="176" h="90">
                                      <a:moveTo>
                                        <a:pt x="176" y="68"/>
                                      </a:moveTo>
                                      <a:lnTo>
                                        <a:pt x="67" y="0"/>
                                      </a:lnTo>
                                      <a:cubicBezTo>
                                        <a:pt x="40" y="4"/>
                                        <a:pt x="0" y="75"/>
                                        <a:pt x="16" y="90"/>
                                      </a:cubicBezTo>
                                      <a:lnTo>
                                        <a:pt x="166" y="89"/>
                                      </a:lnTo>
                                    </a:path>
                                  </a:pathLst>
                                </a:cu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grpSp>
                </p:grpSp>
              </p:grpSp>
            </p:grpSp>
            <p:sp>
              <p:nvSpPr>
                <p:cNvPr id="2180" name="AutoShape 132"/>
                <p:cNvSpPr>
                  <a:spLocks noChangeArrowheads="1"/>
                </p:cNvSpPr>
                <p:nvPr/>
              </p:nvSpPr>
              <p:spPr bwMode="auto">
                <a:xfrm>
                  <a:off x="9820" y="13819"/>
                  <a:ext cx="290" cy="470"/>
                </a:xfrm>
                <a:prstGeom prst="downArrow">
                  <a:avLst>
                    <a:gd name="adj1" fmla="val 50000"/>
                    <a:gd name="adj2" fmla="val 40517"/>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2181" name="Text Box 133"/>
            <p:cNvSpPr txBox="1">
              <a:spLocks noChangeArrowheads="1"/>
            </p:cNvSpPr>
            <p:nvPr/>
          </p:nvSpPr>
          <p:spPr bwMode="auto">
            <a:xfrm>
              <a:off x="8063" y="4155"/>
              <a:ext cx="2385" cy="1074"/>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b="0" i="0" u="none" strike="noStrike" cap="none" normalizeH="0" baseline="0" dirty="0" smtClean="0">
                  <a:ln>
                    <a:noFill/>
                  </a:ln>
                  <a:solidFill>
                    <a:srgbClr val="FF0000"/>
                  </a:solidFill>
                  <a:effectLst/>
                  <a:latin typeface="Arial" pitchFamily="34" charset="0"/>
                  <a:ea typeface="宋体" pitchFamily="2" charset="-122"/>
                </a:rPr>
                <a:t>Downward force to increase grip on track </a:t>
              </a:r>
              <a:endParaRPr kumimoji="0" lang="en-US" b="0" i="0" u="none" strike="noStrike" cap="none" normalizeH="0" baseline="0" dirty="0" smtClean="0">
                <a:ln>
                  <a:noFill/>
                </a:ln>
                <a:solidFill>
                  <a:srgbClr val="FF0000"/>
                </a:solidFill>
                <a:effectLst/>
                <a:latin typeface="Arial" pitchFamily="34" charset="0"/>
              </a:endParaRPr>
            </a:p>
          </p:txBody>
        </p:sp>
      </p:grpSp>
      <p:sp>
        <p:nvSpPr>
          <p:cNvPr id="135" name="TextBox 134"/>
          <p:cNvSpPr txBox="1"/>
          <p:nvPr/>
        </p:nvSpPr>
        <p:spPr>
          <a:xfrm>
            <a:off x="914400" y="1371600"/>
            <a:ext cx="7162800" cy="2677656"/>
          </a:xfrm>
          <a:prstGeom prst="rect">
            <a:avLst/>
          </a:prstGeom>
          <a:noFill/>
        </p:spPr>
        <p:txBody>
          <a:bodyPr wrap="square" rtlCol="0">
            <a:spAutoFit/>
          </a:bodyPr>
          <a:lstStyle/>
          <a:p>
            <a:r>
              <a:rPr lang="en-GB" sz="2400" dirty="0" smtClean="0"/>
              <a:t>An aeroplane is flying at constant velocity (and therefore at constant height). The net force on the aeroplane must be zero. How are the forces balanced? The forward thrust provided by the engines balances the backward drag of air resistance; the downward weight of the plane is balanced by the upward lift on the wings</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P43 q10,11,12</a:t>
            </a:r>
          </a:p>
          <a:p>
            <a:r>
              <a:rPr lang="es-ES" dirty="0" smtClean="0"/>
              <a:t>P106 q 24</a:t>
            </a:r>
            <a:endParaRPr lang="es-ES" dirty="0"/>
          </a:p>
        </p:txBody>
      </p:sp>
      <p:sp>
        <p:nvSpPr>
          <p:cNvPr id="2" name="1 Título"/>
          <p:cNvSpPr>
            <a:spLocks noGrp="1"/>
          </p:cNvSpPr>
          <p:nvPr>
            <p:ph type="title"/>
          </p:nvPr>
        </p:nvSpPr>
        <p:spPr/>
        <p:txBody>
          <a:bodyPr/>
          <a:lstStyle/>
          <a:p>
            <a:r>
              <a:rPr lang="es-ES" dirty="0" err="1" smtClean="0"/>
              <a:t>Projectiles</a:t>
            </a:r>
            <a:r>
              <a:rPr lang="es-ES" dirty="0" smtClean="0"/>
              <a:t> </a:t>
            </a:r>
            <a:r>
              <a:rPr lang="es-ES" dirty="0" err="1" smtClean="0"/>
              <a:t>questions</a:t>
            </a:r>
            <a:endParaRPr lang="es-E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339</TotalTime>
  <Words>223</Words>
  <Application>Microsoft Office PowerPoint</Application>
  <PresentationFormat>Presentación en pantalla (4:3)</PresentationFormat>
  <Paragraphs>29</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Paper</vt:lpstr>
      <vt:lpstr>Diapositiva 1</vt:lpstr>
      <vt:lpstr>Falling</vt:lpstr>
      <vt:lpstr>Terminal Velocity</vt:lpstr>
      <vt:lpstr>To do</vt:lpstr>
      <vt:lpstr>Upthrust and downthrust</vt:lpstr>
      <vt:lpstr>Projectiles 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jonathanb</dc:creator>
  <cp:lastModifiedBy>IBM_Fisica</cp:lastModifiedBy>
  <cp:revision>11</cp:revision>
  <dcterms:created xsi:type="dcterms:W3CDTF">2008-01-18T05:35:12Z</dcterms:created>
  <dcterms:modified xsi:type="dcterms:W3CDTF">2011-08-24T18:34:05Z</dcterms:modified>
</cp:coreProperties>
</file>