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7" r:id="rId3"/>
    <p:sldId id="263" r:id="rId4"/>
    <p:sldId id="265" r:id="rId5"/>
    <p:sldId id="268" r:id="rId6"/>
    <p:sldId id="256" r:id="rId7"/>
    <p:sldId id="264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4D4B6F-FE65-4E3A-9758-E372B6180925}" type="datetimeFigureOut">
              <a:rPr lang="en-US" smtClean="0"/>
              <a:pPr/>
              <a:t>9/21/2010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C7793AE-E1CB-43EA-98B3-1D56EB2A00B4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Newton`s</a:t>
            </a:r>
            <a:r>
              <a:rPr lang="es-ES" dirty="0" smtClean="0"/>
              <a:t> I </a:t>
            </a:r>
            <a:r>
              <a:rPr lang="es-ES" dirty="0" err="1" smtClean="0"/>
              <a:t>law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(a) state each of Newton’s laws of motion</a:t>
            </a:r>
          </a:p>
          <a:p>
            <a:r>
              <a:rPr lang="en-US" i="1" dirty="0" smtClean="0"/>
              <a:t>(b) show an understanding that mass is the property of a body </a:t>
            </a:r>
            <a:r>
              <a:rPr lang="en-US" i="1" dirty="0" smtClean="0"/>
              <a:t>that </a:t>
            </a:r>
            <a:r>
              <a:rPr lang="es-ES" dirty="0" err="1" smtClean="0"/>
              <a:t>resists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in </a:t>
            </a:r>
            <a:r>
              <a:rPr lang="es-ES" dirty="0" err="1" smtClean="0"/>
              <a:t>motion</a:t>
            </a:r>
            <a:endParaRPr lang="es-ES" dirty="0" smtClean="0"/>
          </a:p>
          <a:p>
            <a:r>
              <a:rPr lang="en-US" i="1" dirty="0" smtClean="0"/>
              <a:t>(c) describe and use the concept of weight as the effect of a </a:t>
            </a:r>
            <a:r>
              <a:rPr lang="en-US" i="1" dirty="0" smtClean="0"/>
              <a:t>gravitational </a:t>
            </a:r>
            <a:r>
              <a:rPr lang="es-ES" dirty="0" err="1" smtClean="0"/>
              <a:t>field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a </a:t>
            </a:r>
            <a:r>
              <a:rPr lang="es-ES" dirty="0" err="1" smtClean="0"/>
              <a:t>mass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body diagram for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free body diagram for the book</a:t>
            </a:r>
          </a:p>
          <a:p>
            <a:r>
              <a:rPr lang="en-US" dirty="0" smtClean="0"/>
              <a:t>Label each force in this way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TYPE OF</a:t>
            </a:r>
            <a:r>
              <a:rPr lang="en-US" dirty="0" smtClean="0"/>
              <a:t> Force of </a:t>
            </a:r>
            <a:r>
              <a:rPr lang="en-US" dirty="0" smtClean="0">
                <a:solidFill>
                  <a:schemeClr val="accent2"/>
                </a:solidFill>
              </a:rPr>
              <a:t>OBJECT A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chemeClr val="accent1"/>
                </a:solidFill>
              </a:rPr>
              <a:t>OBJECT B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DIRECTION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3"/>
                </a:solidFill>
              </a:rPr>
              <a:t>Gravitational</a:t>
            </a:r>
            <a:r>
              <a:rPr lang="en-US" dirty="0" smtClean="0"/>
              <a:t> force of </a:t>
            </a:r>
            <a:r>
              <a:rPr lang="en-US" dirty="0" smtClean="0">
                <a:solidFill>
                  <a:schemeClr val="accent2"/>
                </a:solidFill>
              </a:rPr>
              <a:t>the Earth</a:t>
            </a:r>
            <a:r>
              <a:rPr lang="en-US" dirty="0" smtClean="0"/>
              <a:t> on </a:t>
            </a:r>
            <a:r>
              <a:rPr lang="en-US" dirty="0" smtClean="0">
                <a:solidFill>
                  <a:schemeClr val="accent1"/>
                </a:solidFill>
              </a:rPr>
              <a:t>the book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downwards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free body diagram for the </a:t>
            </a:r>
            <a:r>
              <a:rPr lang="en-US" dirty="0" smtClean="0"/>
              <a:t>table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free body diagram for the </a:t>
            </a:r>
            <a:r>
              <a:rPr lang="en-US" dirty="0" smtClean="0"/>
              <a:t>Earth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labels to </a:t>
            </a:r>
            <a:r>
              <a:rPr lang="en-US" dirty="0" smtClean="0"/>
              <a:t>identify the Newton III pairs</a:t>
            </a:r>
          </a:p>
          <a:p>
            <a:r>
              <a:rPr lang="en-US" dirty="0" smtClean="0"/>
              <a:t>Read p 48&amp;49</a:t>
            </a:r>
          </a:p>
          <a:p>
            <a:r>
              <a:rPr lang="en-US" dirty="0" smtClean="0"/>
              <a:t>P 59 q6&amp;7</a:t>
            </a:r>
          </a:p>
          <a:p>
            <a:r>
              <a:rPr lang="en-US" dirty="0" smtClean="0"/>
              <a:t>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p44&amp;45</a:t>
            </a:r>
          </a:p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Newton`s</a:t>
            </a:r>
            <a:r>
              <a:rPr lang="es-ES" dirty="0" smtClean="0"/>
              <a:t> 1st </a:t>
            </a:r>
            <a:r>
              <a:rPr lang="es-ES" dirty="0" err="1" smtClean="0"/>
              <a:t>law</a:t>
            </a:r>
            <a:r>
              <a:rPr lang="es-ES" dirty="0" smtClean="0"/>
              <a:t> in </a:t>
            </a:r>
            <a:r>
              <a:rPr lang="es-ES" dirty="0" err="1" smtClean="0"/>
              <a:t>your</a:t>
            </a:r>
            <a:r>
              <a:rPr lang="es-ES" dirty="0" smtClean="0"/>
              <a:t> notes</a:t>
            </a:r>
          </a:p>
          <a:p>
            <a:r>
              <a:rPr lang="es-ES" dirty="0" smtClean="0"/>
              <a:t>In </a:t>
            </a:r>
            <a:r>
              <a:rPr lang="es-ES" dirty="0" err="1" smtClean="0"/>
              <a:t>your</a:t>
            </a:r>
            <a:r>
              <a:rPr lang="es-ES" dirty="0" smtClean="0"/>
              <a:t> notes </a:t>
            </a:r>
            <a:r>
              <a:rPr lang="es-ES" dirty="0" err="1" smtClean="0"/>
              <a:t>explain</a:t>
            </a:r>
            <a:endParaRPr lang="es-ES" dirty="0" smtClean="0"/>
          </a:p>
          <a:p>
            <a:pPr lvl="1"/>
            <a:r>
              <a:rPr lang="es-ES" dirty="0" err="1" smtClean="0"/>
              <a:t>Why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tend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fall</a:t>
            </a:r>
            <a:r>
              <a:rPr lang="es-ES" dirty="0" smtClean="0"/>
              <a:t> </a:t>
            </a:r>
            <a:r>
              <a:rPr lang="es-ES" dirty="0" err="1" smtClean="0"/>
              <a:t>over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jumped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a </a:t>
            </a:r>
            <a:r>
              <a:rPr lang="es-ES" dirty="0" err="1" smtClean="0"/>
              <a:t>moving</a:t>
            </a:r>
            <a:r>
              <a:rPr lang="es-ES" dirty="0" smtClean="0"/>
              <a:t> </a:t>
            </a:r>
            <a:r>
              <a:rPr lang="es-ES" dirty="0" err="1" smtClean="0"/>
              <a:t>vehicle</a:t>
            </a:r>
            <a:endParaRPr lang="es-ES" dirty="0" smtClean="0"/>
          </a:p>
          <a:p>
            <a:pPr lvl="1"/>
            <a:r>
              <a:rPr lang="es-ES" dirty="0" err="1" smtClean="0"/>
              <a:t>Why</a:t>
            </a:r>
            <a:r>
              <a:rPr lang="es-ES" dirty="0" smtClean="0"/>
              <a:t> a </a:t>
            </a:r>
            <a:r>
              <a:rPr lang="es-ES" dirty="0" err="1" smtClean="0"/>
              <a:t>moon</a:t>
            </a:r>
            <a:r>
              <a:rPr lang="es-ES" dirty="0" smtClean="0"/>
              <a:t> rock </a:t>
            </a:r>
            <a:r>
              <a:rPr lang="es-ES" dirty="0" err="1" smtClean="0"/>
              <a:t>may</a:t>
            </a:r>
            <a:r>
              <a:rPr lang="es-ES" dirty="0" smtClean="0"/>
              <a:t> </a:t>
            </a:r>
            <a:r>
              <a:rPr lang="es-ES" dirty="0" err="1" smtClean="0"/>
              <a:t>feel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weight</a:t>
            </a:r>
            <a:r>
              <a:rPr lang="es-ES" dirty="0" smtClean="0"/>
              <a:t> as a </a:t>
            </a:r>
            <a:r>
              <a:rPr lang="es-ES" dirty="0" err="1" smtClean="0"/>
              <a:t>football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should</a:t>
            </a:r>
            <a:r>
              <a:rPr lang="es-ES" dirty="0" smtClean="0"/>
              <a:t> </a:t>
            </a:r>
            <a:r>
              <a:rPr lang="es-ES" dirty="0" err="1" smtClean="0"/>
              <a:t>never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kicked</a:t>
            </a:r>
            <a:endParaRPr lang="es-ES" dirty="0" smtClean="0"/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difference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inertial</a:t>
            </a:r>
            <a:r>
              <a:rPr lang="es-ES" dirty="0" smtClean="0"/>
              <a:t> </a:t>
            </a:r>
            <a:r>
              <a:rPr lang="es-ES" dirty="0" err="1" smtClean="0"/>
              <a:t>mass</a:t>
            </a:r>
            <a:r>
              <a:rPr lang="es-ES" dirty="0" smtClean="0"/>
              <a:t> and </a:t>
            </a:r>
            <a:r>
              <a:rPr lang="es-ES" dirty="0" err="1" smtClean="0"/>
              <a:t>gravitational</a:t>
            </a:r>
            <a:r>
              <a:rPr lang="es-ES" dirty="0" smtClean="0"/>
              <a:t> </a:t>
            </a:r>
            <a:r>
              <a:rPr lang="es-ES" dirty="0" err="1" smtClean="0"/>
              <a:t>mass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II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7772400" cy="2514600"/>
          </a:xfrm>
        </p:spPr>
        <p:txBody>
          <a:bodyPr>
            <a:normAutofit/>
          </a:bodyPr>
          <a:lstStyle/>
          <a:p>
            <a:r>
              <a:rPr lang="en-US" i="1" dirty="0" smtClean="0"/>
              <a:t>(</a:t>
            </a:r>
            <a:r>
              <a:rPr lang="en-US" i="1" dirty="0" smtClean="0"/>
              <a:t>d) define linear momentum as the product of mass and velocity</a:t>
            </a:r>
          </a:p>
          <a:p>
            <a:r>
              <a:rPr lang="en-US" i="1" dirty="0" smtClean="0"/>
              <a:t>(e) define force as rate of change of momentum</a:t>
            </a:r>
          </a:p>
          <a:p>
            <a:r>
              <a:rPr lang="en-US" i="1" dirty="0" smtClean="0"/>
              <a:t>(f) recall and solve problems using the relationship F = ma, appreciating</a:t>
            </a:r>
          </a:p>
          <a:p>
            <a:r>
              <a:rPr lang="en-US" dirty="0" smtClean="0"/>
              <a:t>that acceleration and force are always in the same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should be familiar with the law expressed as:</a:t>
            </a:r>
          </a:p>
          <a:p>
            <a:r>
              <a:rPr lang="en-US" dirty="0" smtClean="0"/>
              <a:t> F =ma</a:t>
            </a:r>
          </a:p>
          <a:p>
            <a:r>
              <a:rPr lang="en-US" dirty="0" smtClean="0"/>
              <a:t>F = </a:t>
            </a:r>
            <a:r>
              <a:rPr lang="el-GR" dirty="0" smtClean="0">
                <a:latin typeface="Corbel"/>
              </a:rPr>
              <a:t>Δ</a:t>
            </a:r>
            <a:r>
              <a:rPr lang="en-US" dirty="0" smtClean="0">
                <a:latin typeface="Corbel"/>
              </a:rPr>
              <a:t>p/</a:t>
            </a:r>
            <a:r>
              <a:rPr lang="el-GR" dirty="0" smtClean="0">
                <a:latin typeface="Corbel"/>
              </a:rPr>
              <a:t>Δ</a:t>
            </a:r>
            <a:r>
              <a:rPr lang="en-US" dirty="0" smtClean="0">
                <a:latin typeface="Corbel"/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To</a:t>
            </a:r>
            <a:r>
              <a:rPr lang="es-ES" dirty="0" smtClean="0"/>
              <a:t> do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Carry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experiment</a:t>
            </a:r>
            <a:endParaRPr lang="es-ES" dirty="0" smtClean="0"/>
          </a:p>
          <a:p>
            <a:r>
              <a:rPr lang="es-ES" dirty="0" err="1" smtClean="0"/>
              <a:t>Read</a:t>
            </a:r>
            <a:r>
              <a:rPr lang="es-ES" dirty="0" smtClean="0"/>
              <a:t> p46-47</a:t>
            </a:r>
          </a:p>
          <a:p>
            <a:r>
              <a:rPr lang="es-ES" dirty="0" err="1" smtClean="0"/>
              <a:t>Answer</a:t>
            </a:r>
            <a:r>
              <a:rPr lang="es-ES" dirty="0" smtClean="0"/>
              <a:t> </a:t>
            </a:r>
            <a:r>
              <a:rPr lang="es-ES" dirty="0" err="1" smtClean="0"/>
              <a:t>questions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worksheet</a:t>
            </a:r>
            <a:endParaRPr lang="es-ES" dirty="0" smtClean="0"/>
          </a:p>
          <a:p>
            <a:r>
              <a:rPr lang="es-ES" dirty="0" smtClean="0"/>
              <a:t>P58 q 2-5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Newtons</a:t>
            </a:r>
            <a:r>
              <a:rPr lang="en-US" dirty="0" smtClean="0"/>
              <a:t> III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</a:t>
            </a:r>
            <a:r>
              <a:rPr lang="en-US" dirty="0" smtClean="0"/>
              <a:t>Newton’s third law of motion. </a:t>
            </a:r>
          </a:p>
          <a:p>
            <a:r>
              <a:rPr lang="en-US" dirty="0" smtClean="0"/>
              <a:t>Discuss </a:t>
            </a:r>
            <a:r>
              <a:rPr lang="en-US" dirty="0" smtClean="0"/>
              <a:t>examples of Newton’s third law.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should understand that when two bodies A and B interact, the force that A exerts on B is equal and opposite to the force that B exerts on 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‘Conservation of Force’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body A exerts a force on body B then body B will exert the same force on body A but the force will be in the opposite direction.’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 on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diagram of a book on a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463</TotalTime>
  <Words>380</Words>
  <Application>Microsoft Office PowerPoint</Application>
  <PresentationFormat>Presentación en pantalla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Metro</vt:lpstr>
      <vt:lpstr>Newton`s I law</vt:lpstr>
      <vt:lpstr>To do</vt:lpstr>
      <vt:lpstr>Newton’s II law</vt:lpstr>
      <vt:lpstr>Need to know</vt:lpstr>
      <vt:lpstr>To do</vt:lpstr>
      <vt:lpstr>Newtons III Law</vt:lpstr>
      <vt:lpstr>Need to know</vt:lpstr>
      <vt:lpstr>‘Conservation of Force’</vt:lpstr>
      <vt:lpstr>The book on the table</vt:lpstr>
      <vt:lpstr>Free body diagram for the book</vt:lpstr>
      <vt:lpstr>For the table</vt:lpstr>
      <vt:lpstr>For the Earth</vt:lpstr>
      <vt:lpstr>To do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Newtons III Law</dc:title>
  <dc:creator>jonathanb</dc:creator>
  <cp:lastModifiedBy>sciencia</cp:lastModifiedBy>
  <cp:revision>36</cp:revision>
  <dcterms:created xsi:type="dcterms:W3CDTF">2008-02-20T04:12:42Z</dcterms:created>
  <dcterms:modified xsi:type="dcterms:W3CDTF">2010-09-21T13:38:37Z</dcterms:modified>
</cp:coreProperties>
</file>