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charge</a:t>
            </a:r>
            <a:r>
              <a:rPr lang="es-ES" dirty="0" smtClean="0"/>
              <a:t> and </a:t>
            </a:r>
            <a:r>
              <a:rPr lang="es-ES" dirty="0" err="1" smtClean="0"/>
              <a:t>energy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(c) recall Kirchhoff’s first law and appreciate the link to conservation of </a:t>
            </a:r>
            <a:r>
              <a:rPr lang="es-ES" dirty="0" err="1" smtClean="0"/>
              <a:t>charge</a:t>
            </a:r>
            <a:endParaRPr lang="es-ES" dirty="0" smtClean="0"/>
          </a:p>
          <a:p>
            <a:r>
              <a:rPr lang="en-US" i="1" dirty="0" smtClean="0"/>
              <a:t>(d) recall Kirchhoff’s second law and appreciate the link to conservation of </a:t>
            </a:r>
            <a:r>
              <a:rPr lang="es-ES" dirty="0" err="1" smtClean="0"/>
              <a:t>Energy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Kirchoff`s</a:t>
            </a:r>
            <a:r>
              <a:rPr lang="es-ES" dirty="0" smtClean="0"/>
              <a:t> 1st </a:t>
            </a:r>
            <a:r>
              <a:rPr lang="es-ES" dirty="0" err="1" smtClean="0"/>
              <a:t>law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Sum</a:t>
            </a:r>
            <a:r>
              <a:rPr lang="es-ES" dirty="0" smtClean="0"/>
              <a:t> of </a:t>
            </a:r>
            <a:r>
              <a:rPr lang="es-ES" dirty="0" err="1" smtClean="0"/>
              <a:t>currents</a:t>
            </a:r>
            <a:r>
              <a:rPr lang="es-ES" dirty="0" smtClean="0"/>
              <a:t> </a:t>
            </a:r>
            <a:r>
              <a:rPr lang="es-ES" dirty="0" err="1" smtClean="0"/>
              <a:t>flowing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a </a:t>
            </a:r>
            <a:r>
              <a:rPr lang="es-ES" dirty="0" err="1" smtClean="0"/>
              <a:t>point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sum</a:t>
            </a:r>
            <a:r>
              <a:rPr lang="es-ES" dirty="0" smtClean="0"/>
              <a:t> of </a:t>
            </a:r>
            <a:r>
              <a:rPr lang="es-ES" dirty="0" err="1" smtClean="0"/>
              <a:t>currents</a:t>
            </a:r>
            <a:r>
              <a:rPr lang="es-ES" dirty="0" smtClean="0"/>
              <a:t> </a:t>
            </a:r>
            <a:r>
              <a:rPr lang="es-ES" dirty="0" err="1" smtClean="0"/>
              <a:t>flowing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of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charge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Charge</a:t>
            </a:r>
            <a:r>
              <a:rPr lang="es-ES" dirty="0" smtClean="0"/>
              <a:t> </a:t>
            </a:r>
            <a:r>
              <a:rPr lang="es-ES" dirty="0" err="1" smtClean="0"/>
              <a:t>cannot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created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destroyed</a:t>
            </a:r>
            <a:r>
              <a:rPr lang="es-ES" dirty="0" smtClean="0"/>
              <a:t>….</a:t>
            </a:r>
          </a:p>
          <a:p>
            <a:r>
              <a:rPr lang="es-ES" dirty="0" smtClean="0"/>
              <a:t>So </a:t>
            </a:r>
            <a:r>
              <a:rPr lang="es-ES" dirty="0" err="1" smtClean="0"/>
              <a:t>current</a:t>
            </a:r>
            <a:r>
              <a:rPr lang="es-ES" dirty="0" smtClean="0"/>
              <a:t> (</a:t>
            </a:r>
            <a:r>
              <a:rPr lang="es-ES" dirty="0" err="1" smtClean="0"/>
              <a:t>charge</a:t>
            </a:r>
            <a:r>
              <a:rPr lang="es-ES" dirty="0" smtClean="0"/>
              <a:t> per </a:t>
            </a:r>
            <a:r>
              <a:rPr lang="es-ES" dirty="0" err="1" smtClean="0"/>
              <a:t>unit</a:t>
            </a:r>
            <a:r>
              <a:rPr lang="es-ES" dirty="0" smtClean="0"/>
              <a:t> time) </a:t>
            </a:r>
            <a:r>
              <a:rPr lang="es-ES" dirty="0" err="1" smtClean="0"/>
              <a:t>into</a:t>
            </a:r>
            <a:r>
              <a:rPr lang="es-ES" dirty="0" smtClean="0"/>
              <a:t> a </a:t>
            </a:r>
            <a:r>
              <a:rPr lang="es-ES" dirty="0" err="1" smtClean="0"/>
              <a:t>junction</a:t>
            </a:r>
            <a:r>
              <a:rPr lang="es-ES" dirty="0" smtClean="0"/>
              <a:t>….</a:t>
            </a:r>
          </a:p>
          <a:p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charge</a:t>
            </a:r>
            <a:r>
              <a:rPr lang="es-ES" dirty="0" smtClean="0"/>
              <a:t> per </a:t>
            </a:r>
            <a:r>
              <a:rPr lang="es-ES" dirty="0" err="1" smtClean="0"/>
              <a:t>unit</a:t>
            </a:r>
            <a:r>
              <a:rPr lang="es-ES" dirty="0" smtClean="0"/>
              <a:t> time </a:t>
            </a:r>
            <a:r>
              <a:rPr lang="es-ES" dirty="0" err="1" smtClean="0"/>
              <a:t>flowing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Use </a:t>
            </a:r>
            <a:r>
              <a:rPr lang="es-ES" dirty="0" err="1" smtClean="0"/>
              <a:t>it</a:t>
            </a:r>
            <a:r>
              <a:rPr lang="es-ES" dirty="0" smtClean="0"/>
              <a:t>…..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analysing</a:t>
            </a:r>
            <a:r>
              <a:rPr lang="es-ES" dirty="0" smtClean="0"/>
              <a:t> </a:t>
            </a:r>
            <a:r>
              <a:rPr lang="es-ES" dirty="0" err="1" smtClean="0"/>
              <a:t>parrallel</a:t>
            </a:r>
            <a:r>
              <a:rPr lang="es-ES" dirty="0" smtClean="0"/>
              <a:t> </a:t>
            </a:r>
            <a:r>
              <a:rPr lang="es-ES" dirty="0" err="1" smtClean="0"/>
              <a:t>circuits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Kirchoff`s</a:t>
            </a:r>
            <a:r>
              <a:rPr lang="es-ES" dirty="0" smtClean="0"/>
              <a:t> </a:t>
            </a:r>
            <a:r>
              <a:rPr lang="es-ES" dirty="0" smtClean="0"/>
              <a:t>2nd </a:t>
            </a:r>
            <a:r>
              <a:rPr lang="es-ES" dirty="0" err="1" smtClean="0"/>
              <a:t>law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closed</a:t>
            </a:r>
            <a:r>
              <a:rPr lang="es-ES" dirty="0" smtClean="0"/>
              <a:t> </a:t>
            </a:r>
            <a:r>
              <a:rPr lang="es-ES" dirty="0" err="1" smtClean="0"/>
              <a:t>loop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sum</a:t>
            </a:r>
            <a:r>
              <a:rPr lang="es-ES" dirty="0" smtClean="0"/>
              <a:t> of </a:t>
            </a:r>
            <a:r>
              <a:rPr lang="es-ES" dirty="0" err="1" smtClean="0"/>
              <a:t>emfs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sum</a:t>
            </a:r>
            <a:r>
              <a:rPr lang="es-ES" dirty="0" smtClean="0"/>
              <a:t> of </a:t>
            </a:r>
            <a:r>
              <a:rPr lang="es-ES" dirty="0" err="1" smtClean="0"/>
              <a:t>p.d.s.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Emfs</a:t>
            </a:r>
            <a:r>
              <a:rPr lang="es-ES" dirty="0" smtClean="0"/>
              <a:t> and </a:t>
            </a:r>
            <a:r>
              <a:rPr lang="es-ES" dirty="0" err="1" smtClean="0"/>
              <a:t>p.d.s.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emf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tranferred</a:t>
            </a:r>
            <a:r>
              <a:rPr lang="es-ES" dirty="0" smtClean="0"/>
              <a:t> (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)/</a:t>
            </a:r>
            <a:r>
              <a:rPr lang="es-ES" dirty="0" err="1" smtClean="0"/>
              <a:t>Charge</a:t>
            </a:r>
            <a:r>
              <a:rPr lang="es-ES" dirty="0" smtClean="0"/>
              <a:t> </a:t>
            </a:r>
            <a:r>
              <a:rPr lang="es-ES" dirty="0" err="1" smtClean="0"/>
              <a:t>passing</a:t>
            </a:r>
            <a:r>
              <a:rPr lang="es-ES" dirty="0" smtClean="0"/>
              <a:t> </a:t>
            </a:r>
            <a:r>
              <a:rPr lang="es-ES" dirty="0" smtClean="0"/>
              <a:t>round complete </a:t>
            </a:r>
            <a:r>
              <a:rPr lang="es-ES" dirty="0" err="1" smtClean="0"/>
              <a:t>circuit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And </a:t>
            </a:r>
            <a:r>
              <a:rPr lang="es-ES" dirty="0" err="1" smtClean="0"/>
              <a:t>p.d.</a:t>
            </a:r>
            <a:endParaRPr lang="es-ES" dirty="0" smtClean="0"/>
          </a:p>
          <a:p>
            <a:r>
              <a:rPr lang="es-ES" dirty="0" err="1" smtClean="0"/>
              <a:t>Electrical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tranferred</a:t>
            </a:r>
            <a:r>
              <a:rPr lang="es-ES" dirty="0" smtClean="0"/>
              <a:t>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)/</a:t>
            </a:r>
            <a:r>
              <a:rPr lang="es-ES" dirty="0" err="1" smtClean="0"/>
              <a:t>Charge</a:t>
            </a:r>
            <a:r>
              <a:rPr lang="es-ES" dirty="0" smtClean="0"/>
              <a:t> </a:t>
            </a:r>
            <a:r>
              <a:rPr lang="es-ES" dirty="0" err="1" smtClean="0"/>
              <a:t>passing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points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Since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start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and </a:t>
            </a:r>
            <a:r>
              <a:rPr lang="es-ES" dirty="0" err="1" smtClean="0"/>
              <a:t>end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 </a:t>
            </a:r>
            <a:r>
              <a:rPr lang="es-ES" dirty="0" err="1" smtClean="0"/>
              <a:t>says</a:t>
            </a:r>
            <a:r>
              <a:rPr lang="es-ES" dirty="0" smtClean="0"/>
              <a:t> “</a:t>
            </a:r>
            <a:r>
              <a:rPr lang="es-ES" dirty="0" err="1" smtClean="0"/>
              <a:t>each</a:t>
            </a:r>
            <a:r>
              <a:rPr lang="es-ES" dirty="0" smtClean="0"/>
              <a:t> coulomb of </a:t>
            </a:r>
            <a:r>
              <a:rPr lang="es-ES" dirty="0" err="1" smtClean="0"/>
              <a:t>charge</a:t>
            </a:r>
            <a:r>
              <a:rPr lang="es-ES" dirty="0" smtClean="0"/>
              <a:t> </a:t>
            </a:r>
            <a:r>
              <a:rPr lang="es-ES" dirty="0" err="1" smtClean="0"/>
              <a:t>dissipates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(</a:t>
            </a:r>
            <a:r>
              <a:rPr lang="es-ES" dirty="0" err="1" smtClean="0"/>
              <a:t>p.d.s</a:t>
            </a:r>
            <a:r>
              <a:rPr lang="es-ES" dirty="0" smtClean="0"/>
              <a:t>)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gains</a:t>
            </a:r>
            <a:r>
              <a:rPr lang="es-ES" dirty="0" smtClean="0"/>
              <a:t> (</a:t>
            </a:r>
            <a:r>
              <a:rPr lang="es-ES" dirty="0" err="1" smtClean="0"/>
              <a:t>emfs</a:t>
            </a:r>
            <a:r>
              <a:rPr lang="es-ES" dirty="0" smtClean="0"/>
              <a:t>) as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a complete </a:t>
            </a:r>
            <a:r>
              <a:rPr lang="es-ES" dirty="0" err="1" smtClean="0"/>
              <a:t>circuit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Practise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These</a:t>
            </a:r>
            <a:r>
              <a:rPr lang="es-ES" dirty="0" smtClean="0"/>
              <a:t> can </a:t>
            </a:r>
            <a:r>
              <a:rPr lang="es-ES" dirty="0" err="1" smtClean="0"/>
              <a:t>get</a:t>
            </a:r>
            <a:r>
              <a:rPr lang="es-ES" dirty="0" smtClean="0"/>
              <a:t> quite </a:t>
            </a:r>
            <a:r>
              <a:rPr lang="es-ES" dirty="0" err="1" smtClean="0"/>
              <a:t>tricky</a:t>
            </a:r>
            <a:r>
              <a:rPr lang="es-ES" dirty="0" smtClean="0"/>
              <a:t> </a:t>
            </a:r>
            <a:r>
              <a:rPr lang="es-ES" dirty="0" err="1" smtClean="0"/>
              <a:t>particularly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emf</a:t>
            </a:r>
            <a:r>
              <a:rPr lang="es-ES" dirty="0" smtClean="0"/>
              <a:t> in a </a:t>
            </a:r>
            <a:r>
              <a:rPr lang="es-ES" dirty="0" err="1" smtClean="0"/>
              <a:t>parallel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Problems</a:t>
            </a:r>
            <a:r>
              <a:rPr lang="es-ES" dirty="0" smtClean="0"/>
              <a:t> are </a:t>
            </a:r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combined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ideas of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resistance</a:t>
            </a:r>
            <a:r>
              <a:rPr lang="es-ES" dirty="0" smtClean="0"/>
              <a:t> and </a:t>
            </a:r>
            <a:r>
              <a:rPr lang="es-ES" dirty="0" err="1" smtClean="0"/>
              <a:t>power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238</Words>
  <Application>Microsoft Office PowerPoint</Application>
  <PresentationFormat>Presentación en pantalla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1_Tema de Office</vt:lpstr>
      <vt:lpstr>Conservation of charge and energy</vt:lpstr>
      <vt:lpstr>Kirchoff`s 1st law</vt:lpstr>
      <vt:lpstr>Conservation of charge</vt:lpstr>
      <vt:lpstr>Use it…..</vt:lpstr>
      <vt:lpstr>Kirchoff`s 2nd law</vt:lpstr>
      <vt:lpstr>Emfs and p.d.s.</vt:lpstr>
      <vt:lpstr>Conservation of energy</vt:lpstr>
      <vt:lpstr>Practise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charge and energy</dc:title>
  <dc:creator>sciencia</dc:creator>
  <cp:lastModifiedBy>sciencia</cp:lastModifiedBy>
  <cp:revision>5</cp:revision>
  <dcterms:created xsi:type="dcterms:W3CDTF">2010-05-31T20:39:19Z</dcterms:created>
  <dcterms:modified xsi:type="dcterms:W3CDTF">2011-03-21T14:26:56Z</dcterms:modified>
</cp:coreProperties>
</file>