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900" baseline="0" dirty="0" smtClean="0">
                <a:latin typeface="MyriadPro-Regular"/>
              </a:rPr>
              <a:t>2.3.1 Outline what is meant by work. 2 </a:t>
            </a:r>
            <a:r>
              <a:rPr lang="en-US" sz="900" baseline="0" dirty="0" smtClean="0">
                <a:latin typeface="MyriadPro-Light"/>
              </a:rPr>
              <a:t>Students should be familiar with situations where</a:t>
            </a:r>
          </a:p>
          <a:p>
            <a:r>
              <a:rPr lang="en-US" sz="900" baseline="0" dirty="0" smtClean="0">
                <a:latin typeface="MyriadPro-Light"/>
              </a:rPr>
              <a:t>the displacement is not in the same direction as the</a:t>
            </a:r>
          </a:p>
          <a:p>
            <a:r>
              <a:rPr lang="en-US" sz="900" baseline="0" dirty="0" smtClean="0">
                <a:latin typeface="MyriadPro-Light"/>
              </a:rPr>
              <a:t>force.</a:t>
            </a:r>
          </a:p>
          <a:p>
            <a:r>
              <a:rPr lang="en-US" sz="900" baseline="0" dirty="0" smtClean="0">
                <a:latin typeface="MyriadPro-Regular"/>
              </a:rPr>
              <a:t>2.3.2 Determine the work done by a</a:t>
            </a:r>
          </a:p>
          <a:p>
            <a:r>
              <a:rPr lang="en-US" sz="900" baseline="0" dirty="0" smtClean="0">
                <a:latin typeface="MyriadPro-Regular"/>
              </a:rPr>
              <a:t>non-constant force by interpreting a</a:t>
            </a:r>
          </a:p>
          <a:p>
            <a:r>
              <a:rPr lang="en-US" sz="900" baseline="0" dirty="0" smtClean="0">
                <a:latin typeface="MyriadPro-Regular"/>
              </a:rPr>
              <a:t>force–displacement graph.</a:t>
            </a:r>
          </a:p>
          <a:p>
            <a:r>
              <a:rPr lang="en-US" sz="900" baseline="0" dirty="0" smtClean="0">
                <a:latin typeface="MyriadPro-Regular"/>
              </a:rPr>
              <a:t>3 </a:t>
            </a:r>
            <a:r>
              <a:rPr lang="en-US" sz="900" baseline="0" dirty="0" smtClean="0">
                <a:latin typeface="MyriadPro-Light"/>
              </a:rPr>
              <a:t>A typical example would be calculating the work</a:t>
            </a:r>
          </a:p>
          <a:p>
            <a:r>
              <a:rPr lang="en-US" sz="900" baseline="0" dirty="0" smtClean="0">
                <a:latin typeface="MyriadPro-Light"/>
              </a:rPr>
              <a:t>done in extending a spring. See 2.3.7.</a:t>
            </a:r>
          </a:p>
          <a:p>
            <a:r>
              <a:rPr lang="en-US" sz="900" baseline="0" dirty="0" smtClean="0">
                <a:latin typeface="MyriadPro-Regular"/>
              </a:rPr>
              <a:t>2.3.3 Solve problems involving the work</a:t>
            </a:r>
          </a:p>
          <a:p>
            <a:r>
              <a:rPr lang="en-US" sz="900" baseline="0" dirty="0" smtClean="0">
                <a:latin typeface="MyriadPro-Regular"/>
              </a:rPr>
              <a:t>done by a force.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BD61-FC43-4B37-8913-5693D019CF33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Power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(l) define power as work done per unit time and derive power as the </a:t>
            </a:r>
            <a:r>
              <a:rPr lang="en-US" dirty="0" smtClean="0"/>
              <a:t>product of force and velocity</a:t>
            </a:r>
          </a:p>
          <a:p>
            <a:r>
              <a:rPr lang="en-US" i="1" dirty="0" smtClean="0"/>
              <a:t>m) solve problems using the relationships P = and P = Fv.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Power is the rate at which work is done</a:t>
            </a:r>
          </a:p>
          <a:p>
            <a:r>
              <a:rPr lang="en-GB" sz="4400" dirty="0" smtClean="0"/>
              <a:t>i.e. the rate at which energy is transferred by a force. </a:t>
            </a:r>
          </a:p>
          <a:p>
            <a:r>
              <a:rPr lang="en-GB" sz="4400" dirty="0" smtClean="0"/>
              <a:t>Work done/time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s-MX" sz="6000" dirty="0" err="1" smtClean="0">
                <a:solidFill>
                  <a:srgbClr val="FFFF00"/>
                </a:solidFill>
              </a:rPr>
              <a:t>Power</a:t>
            </a:r>
            <a:r>
              <a:rPr lang="es-MX" sz="6000" dirty="0" smtClean="0">
                <a:solidFill>
                  <a:srgbClr val="FFFF00"/>
                </a:solidFill>
              </a:rPr>
              <a:t> and </a:t>
            </a:r>
            <a:r>
              <a:rPr lang="es-MX" sz="6000" dirty="0" err="1" smtClean="0">
                <a:solidFill>
                  <a:srgbClr val="FFFF00"/>
                </a:solidFill>
              </a:rPr>
              <a:t>Velocity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Since</a:t>
            </a:r>
            <a:r>
              <a:rPr lang="es-MX" dirty="0" smtClean="0"/>
              <a:t> </a:t>
            </a:r>
            <a:r>
              <a:rPr lang="es-MX" i="1" dirty="0" smtClean="0">
                <a:sym typeface="Symbol"/>
              </a:rPr>
              <a:t></a:t>
            </a:r>
            <a:r>
              <a:rPr lang="es-MX" i="1" dirty="0" smtClean="0"/>
              <a:t>W</a:t>
            </a:r>
            <a:r>
              <a:rPr lang="es-MX" dirty="0" smtClean="0"/>
              <a:t> = </a:t>
            </a:r>
            <a:r>
              <a:rPr lang="es-MX" i="1" dirty="0" err="1" smtClean="0"/>
              <a:t>F.s</a:t>
            </a:r>
            <a:endParaRPr lang="en-US" dirty="0" smtClean="0"/>
          </a:p>
          <a:p>
            <a:r>
              <a:rPr lang="es-MX" dirty="0" smtClean="0"/>
              <a:t>And </a:t>
            </a:r>
            <a:r>
              <a:rPr lang="es-MX" dirty="0" err="1" smtClean="0"/>
              <a:t>power</a:t>
            </a:r>
            <a:r>
              <a:rPr lang="es-MX" dirty="0" smtClean="0"/>
              <a:t> </a:t>
            </a:r>
            <a:r>
              <a:rPr lang="es-MX" i="1" dirty="0" smtClean="0"/>
              <a:t>P = </a:t>
            </a:r>
            <a:r>
              <a:rPr lang="es-MX" i="1" u="sng" dirty="0" smtClean="0">
                <a:sym typeface="Symbol"/>
              </a:rPr>
              <a:t></a:t>
            </a:r>
            <a:r>
              <a:rPr lang="es-MX" i="1" u="sng" dirty="0" smtClean="0"/>
              <a:t>W</a:t>
            </a:r>
            <a:r>
              <a:rPr lang="es-MX" i="1" dirty="0" smtClean="0"/>
              <a:t>							            </a:t>
            </a:r>
            <a:r>
              <a:rPr lang="es-MX" i="1" dirty="0" smtClean="0">
                <a:sym typeface="Symbol"/>
              </a:rPr>
              <a:t></a:t>
            </a:r>
            <a:r>
              <a:rPr lang="es-MX" i="1" dirty="0" smtClean="0"/>
              <a:t>t </a:t>
            </a:r>
            <a:endParaRPr lang="en-US" dirty="0" smtClean="0"/>
          </a:p>
          <a:p>
            <a:r>
              <a:rPr lang="es-MX" dirty="0" smtClean="0"/>
              <a:t>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i="1" dirty="0" smtClean="0"/>
              <a:t>P = </a:t>
            </a:r>
            <a:r>
              <a:rPr lang="es-MX" i="1" u="sng" dirty="0" err="1" smtClean="0"/>
              <a:t>Fs</a:t>
            </a:r>
            <a:r>
              <a:rPr lang="es-MX" i="1" dirty="0" smtClean="0"/>
              <a:t>							          </a:t>
            </a:r>
            <a:r>
              <a:rPr lang="es-MX" i="1" dirty="0" smtClean="0">
                <a:sym typeface="Symbol"/>
              </a:rPr>
              <a:t></a:t>
            </a:r>
            <a:r>
              <a:rPr lang="es-MX" i="1" dirty="0" smtClean="0"/>
              <a:t>t </a:t>
            </a:r>
            <a:endParaRPr lang="en-US" dirty="0" smtClean="0"/>
          </a:p>
          <a:p>
            <a:r>
              <a:rPr lang="es-MX" u="sng" dirty="0" smtClean="0"/>
              <a:t>  s  </a:t>
            </a:r>
            <a:r>
              <a:rPr lang="es-MX" dirty="0" smtClean="0"/>
              <a:t>   = </a:t>
            </a:r>
            <a:r>
              <a:rPr lang="es-MX" dirty="0" err="1" smtClean="0"/>
              <a:t>velocity</a:t>
            </a:r>
            <a:r>
              <a:rPr lang="es-MX" dirty="0" smtClean="0"/>
              <a:t>						      </a:t>
            </a:r>
            <a:r>
              <a:rPr lang="es-MX" i="1" dirty="0" smtClean="0">
                <a:sym typeface="Symbol"/>
              </a:rPr>
              <a:t></a:t>
            </a:r>
            <a:r>
              <a:rPr lang="es-MX" i="1" dirty="0" smtClean="0"/>
              <a:t>t </a:t>
            </a:r>
            <a:endParaRPr lang="en-US" dirty="0" smtClean="0"/>
          </a:p>
          <a:p>
            <a:r>
              <a:rPr lang="es-MX" dirty="0" smtClean="0"/>
              <a:t>So  </a:t>
            </a:r>
            <a:r>
              <a:rPr lang="es-MX" i="1" dirty="0" smtClean="0"/>
              <a:t>P = </a:t>
            </a:r>
            <a:r>
              <a:rPr lang="es-MX" i="1" dirty="0" err="1" smtClean="0"/>
              <a:t>F.v</a:t>
            </a:r>
            <a:endParaRPr lang="es-MX" i="1" dirty="0" smtClean="0"/>
          </a:p>
          <a:p>
            <a:r>
              <a:rPr lang="es-MX" i="1" dirty="0" smtClean="0"/>
              <a:t>Look at </a:t>
            </a:r>
            <a:r>
              <a:rPr lang="es-MX" i="1" dirty="0" err="1" smtClean="0"/>
              <a:t>the</a:t>
            </a:r>
            <a:r>
              <a:rPr lang="es-MX" i="1" dirty="0" smtClean="0"/>
              <a:t> </a:t>
            </a:r>
            <a:r>
              <a:rPr lang="es-MX" i="1" dirty="0" err="1" smtClean="0"/>
              <a:t>units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Reading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P60-66 p4u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Physics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</a:p>
          <a:p>
            <a:r>
              <a:rPr lang="es-ES" dirty="0" smtClean="0"/>
              <a:t>P67 q 3,4,6,7,8</a:t>
            </a:r>
          </a:p>
          <a:p>
            <a:r>
              <a:rPr lang="es-ES" dirty="0" smtClean="0"/>
              <a:t>P108 q 37 40-43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Power</vt:lpstr>
      <vt:lpstr>Power</vt:lpstr>
      <vt:lpstr> Power and Velocity </vt:lpstr>
      <vt:lpstr>Reading</vt:lpstr>
      <vt:lpstr>To do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</dc:title>
  <dc:creator>sciencia</dc:creator>
  <cp:lastModifiedBy>sciencia</cp:lastModifiedBy>
  <cp:revision>1</cp:revision>
  <dcterms:created xsi:type="dcterms:W3CDTF">2010-09-28T13:30:37Z</dcterms:created>
  <dcterms:modified xsi:type="dcterms:W3CDTF">2010-09-28T13:31:55Z</dcterms:modified>
</cp:coreProperties>
</file>