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A2D9-AA38-4FF6-B746-DCAA8481B39F}" type="datetimeFigureOut">
              <a:rPr lang="es-ES" smtClean="0"/>
              <a:pPr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83205-0425-4EF5-A53C-320B16066F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B05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B05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B05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9.4 </a:t>
            </a:r>
            <a:r>
              <a:rPr lang="es-ES" dirty="0" err="1"/>
              <a:t>Change</a:t>
            </a:r>
            <a:r>
              <a:rPr lang="es-ES" dirty="0"/>
              <a:t> of </a:t>
            </a:r>
            <a:r>
              <a:rPr lang="es-ES" dirty="0" err="1"/>
              <a:t>phase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 between the processes of melting, boiling </a:t>
            </a:r>
            <a:r>
              <a:rPr lang="en-US" dirty="0" smtClean="0"/>
              <a:t>and </a:t>
            </a:r>
            <a:r>
              <a:rPr lang="es-ES" dirty="0" err="1" smtClean="0"/>
              <a:t>evaporation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Melting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Change</a:t>
            </a:r>
            <a:r>
              <a:rPr lang="es-ES" dirty="0" smtClean="0"/>
              <a:t> of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solid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liquid</a:t>
            </a:r>
            <a:endParaRPr lang="es-ES" dirty="0" smtClean="0"/>
          </a:p>
          <a:p>
            <a:r>
              <a:rPr lang="en-US" dirty="0" smtClean="0"/>
              <a:t>Heat goes into the solid as it melts.</a:t>
            </a:r>
          </a:p>
          <a:p>
            <a:r>
              <a:rPr lang="en-US" dirty="0" smtClean="0"/>
              <a:t>There is no change in temperature during the Phase change.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?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Boiling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Change</a:t>
            </a:r>
            <a:r>
              <a:rPr lang="es-ES" dirty="0" smtClean="0"/>
              <a:t> of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liquid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gas</a:t>
            </a:r>
          </a:p>
          <a:p>
            <a:r>
              <a:rPr lang="en-US" dirty="0" smtClean="0"/>
              <a:t>Heat goes into the solid as it melts.</a:t>
            </a:r>
          </a:p>
          <a:p>
            <a:r>
              <a:rPr lang="en-US" dirty="0" smtClean="0"/>
              <a:t>There is no change in temperature during the Phase change.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?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Evaporation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Change</a:t>
            </a:r>
            <a:r>
              <a:rPr lang="es-ES" dirty="0" smtClean="0"/>
              <a:t> of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liquid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gas</a:t>
            </a:r>
          </a:p>
          <a:p>
            <a:r>
              <a:rPr lang="en-US" dirty="0" smtClean="0"/>
              <a:t>The temperature of the liquid goes down .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come </a:t>
            </a:r>
            <a:r>
              <a:rPr lang="es-ES" dirty="0" err="1" smtClean="0"/>
              <a:t>from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 </a:t>
            </a:r>
            <a:r>
              <a:rPr lang="es-ES" dirty="0" err="1" smtClean="0"/>
              <a:t>behind</a:t>
            </a:r>
            <a:r>
              <a:rPr lang="es-ES" dirty="0" smtClean="0"/>
              <a:t>?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Differences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Boiling</a:t>
            </a:r>
            <a:r>
              <a:rPr lang="es-ES" dirty="0" smtClean="0"/>
              <a:t> and </a:t>
            </a:r>
            <a:r>
              <a:rPr lang="es-ES" dirty="0" err="1" smtClean="0"/>
              <a:t>Evaporation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6465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Boiling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Evaporation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Takes</a:t>
                      </a:r>
                      <a:r>
                        <a:rPr lang="es-ES" sz="2400" dirty="0" smtClean="0"/>
                        <a:t> place at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boiling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point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Takes</a:t>
                      </a:r>
                      <a:r>
                        <a:rPr lang="es-ES" sz="2400" dirty="0" smtClean="0"/>
                        <a:t> place at </a:t>
                      </a:r>
                      <a:r>
                        <a:rPr lang="es-ES" sz="2400" dirty="0" err="1" smtClean="0"/>
                        <a:t>temperatures</a:t>
                      </a:r>
                      <a:r>
                        <a:rPr lang="es-ES" sz="2400" dirty="0" smtClean="0"/>
                        <a:t> (</a:t>
                      </a:r>
                      <a:r>
                        <a:rPr lang="es-ES" sz="2400" dirty="0" err="1" smtClean="0"/>
                        <a:t>above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about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freezing</a:t>
                      </a:r>
                      <a:r>
                        <a:rPr lang="es-ES" sz="2400" dirty="0" smtClean="0"/>
                        <a:t>) </a:t>
                      </a:r>
                      <a:r>
                        <a:rPr lang="es-ES" sz="2400" dirty="0" err="1" smtClean="0"/>
                        <a:t>below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boiling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point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Takes</a:t>
                      </a:r>
                      <a:r>
                        <a:rPr lang="es-ES" sz="2400" dirty="0" smtClean="0"/>
                        <a:t> place </a:t>
                      </a:r>
                      <a:r>
                        <a:rPr lang="es-ES" sz="2400" dirty="0" err="1" smtClean="0"/>
                        <a:t>throughout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liquid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Only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occurs</a:t>
                      </a:r>
                      <a:r>
                        <a:rPr lang="es-ES" sz="2400" dirty="0" smtClean="0"/>
                        <a:t> at </a:t>
                      </a:r>
                      <a:r>
                        <a:rPr lang="es-ES" sz="2400" dirty="0" err="1" smtClean="0"/>
                        <a:t>surface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Takes energy in (endothermic) to occur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Evaporation lets only the molecules with the highest kinetic energy out, leaving the rest of the water net lower kinetic energy, so evaporation is exothermic</a:t>
                      </a:r>
                      <a:r>
                        <a:rPr lang="en-US" sz="2400" dirty="0" smtClean="0"/>
                        <a:t>.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Useful</a:t>
            </a:r>
            <a:r>
              <a:rPr lang="es-ES" dirty="0" smtClean="0"/>
              <a:t> link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http://id.mind.net/~zona/mstm/physics/mechanics/energy/heatAndTemperature/changesOfPhase/changeOfState.html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250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9.4 Change of phase</vt:lpstr>
      <vt:lpstr>Presentación de PowerPoint</vt:lpstr>
      <vt:lpstr>Melting</vt:lpstr>
      <vt:lpstr>Boiling</vt:lpstr>
      <vt:lpstr>Evaporation</vt:lpstr>
      <vt:lpstr>Differences between Boiling and Evaporation</vt:lpstr>
      <vt:lpstr>Useful link</vt:lpstr>
    </vt:vector>
  </TitlesOfParts>
  <Company>grange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 Change of phase</dc:title>
  <dc:creator>sciencia</dc:creator>
  <cp:lastModifiedBy>soporte</cp:lastModifiedBy>
  <cp:revision>11</cp:revision>
  <dcterms:created xsi:type="dcterms:W3CDTF">2010-05-10T14:58:42Z</dcterms:created>
  <dcterms:modified xsi:type="dcterms:W3CDTF">2013-02-25T17:44:27Z</dcterms:modified>
</cp:coreProperties>
</file>