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B2AA-530E-4B80-8EE8-970F8E2D599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FBFD-6C22-496F-874B-0A0EE2C8F3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Channels of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Autofit/>
          </a:bodyPr>
          <a:lstStyle/>
          <a:p>
            <a:pPr algn="l"/>
            <a:r>
              <a:rPr lang="en-US" sz="1400" dirty="0"/>
              <a:t>h) Candidates should be able to appreciate that information may be carried by a number of different</a:t>
            </a:r>
          </a:p>
          <a:p>
            <a:pPr algn="l"/>
            <a:r>
              <a:rPr lang="en-US" sz="1400" dirty="0"/>
              <a:t>channels, including wire-pairs, coaxial cables, radio and microwave links, and optic </a:t>
            </a:r>
            <a:r>
              <a:rPr lang="en-US" sz="1400" dirty="0" err="1"/>
              <a:t>fibres</a:t>
            </a:r>
            <a:r>
              <a:rPr lang="en-US" sz="1400" dirty="0"/>
              <a:t>.</a:t>
            </a:r>
          </a:p>
          <a:p>
            <a:pPr algn="l"/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Candidates should be able to discuss the relative advantages and disadvantages of channels of</a:t>
            </a:r>
          </a:p>
          <a:p>
            <a:pPr algn="l"/>
            <a:r>
              <a:rPr lang="en-US" sz="1400" dirty="0"/>
              <a:t>communication in terms of available bandwidth, noise, cross-linking, security, signal attenuation,</a:t>
            </a:r>
          </a:p>
          <a:p>
            <a:pPr algn="l"/>
            <a:r>
              <a:rPr lang="en-US" sz="1400" dirty="0"/>
              <a:t>repeaters and regeneration, cost and convenience.</a:t>
            </a:r>
          </a:p>
          <a:p>
            <a:pPr algn="l"/>
            <a:r>
              <a:rPr lang="en-US" sz="1400" dirty="0"/>
              <a:t>(l) Candidates should be able to recall the frequencies and wavelengths used in different channels of</a:t>
            </a:r>
          </a:p>
          <a:p>
            <a:pPr algn="l"/>
            <a:r>
              <a:rPr lang="en-US" sz="1400" dirty="0"/>
              <a:t>communication.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Low frequency signals</a:t>
            </a:r>
          </a:p>
          <a:p>
            <a:r>
              <a:rPr lang="en-US" dirty="0" smtClean="0"/>
              <a:t>High attenuation</a:t>
            </a:r>
          </a:p>
          <a:p>
            <a:r>
              <a:rPr lang="en-US" dirty="0" smtClean="0"/>
              <a:t>Low security</a:t>
            </a:r>
          </a:p>
          <a:p>
            <a:r>
              <a:rPr lang="en-US" dirty="0" smtClean="0"/>
              <a:t>Noisy</a:t>
            </a:r>
          </a:p>
          <a:p>
            <a:r>
              <a:rPr lang="en-US" dirty="0" smtClean="0"/>
              <a:t>Interference (cross talk)</a:t>
            </a:r>
          </a:p>
          <a:p>
            <a:r>
              <a:rPr lang="en-US" dirty="0" smtClean="0"/>
              <a:t>Narrow bandwidth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Phrase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Coaxial Cable</a:t>
            </a:r>
          </a:p>
          <a:p>
            <a:r>
              <a:rPr lang="en-US" dirty="0" smtClean="0"/>
              <a:t>Radio </a:t>
            </a:r>
          </a:p>
          <a:p>
            <a:r>
              <a:rPr lang="en-US" dirty="0"/>
              <a:t>M</a:t>
            </a:r>
            <a:r>
              <a:rPr lang="en-US" dirty="0" smtClean="0"/>
              <a:t>icrowave links</a:t>
            </a:r>
          </a:p>
          <a:p>
            <a:r>
              <a:rPr lang="en-US" dirty="0"/>
              <a:t>O</a:t>
            </a:r>
            <a:r>
              <a:rPr lang="en-US" dirty="0" smtClean="0"/>
              <a:t>ptic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in terms of available bandwidth, noise, cross- linking, security, signal attenuation, repeaters and regeneration, cost and convenience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frequencies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23196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155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Channels of communication</vt:lpstr>
      <vt:lpstr>Wire pair</vt:lpstr>
      <vt:lpstr>7 Phrase summaries</vt:lpstr>
      <vt:lpstr>Radio frequencies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Channels of communication</dc:title>
  <dc:creator>S-8</dc:creator>
  <cp:lastModifiedBy>S-8</cp:lastModifiedBy>
  <cp:revision>2</cp:revision>
  <dcterms:created xsi:type="dcterms:W3CDTF">2014-04-24T10:52:34Z</dcterms:created>
  <dcterms:modified xsi:type="dcterms:W3CDTF">2014-04-25T08:40:20Z</dcterms:modified>
</cp:coreProperties>
</file>