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75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tx2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49601-513B-4049-AC34-1C116967B2E1}" type="datetimeFigureOut">
              <a:rPr lang="es-ES" smtClean="0"/>
              <a:pPr/>
              <a:t>29/06/2010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3BA8-2F25-4C09-A699-CBD8A61C756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smtClean="0"/>
              <a:t>resources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Distinguish between renewable and </a:t>
            </a:r>
            <a:r>
              <a:rPr lang="en-US" dirty="0" smtClean="0"/>
              <a:t>nonrenewable </a:t>
            </a:r>
            <a:r>
              <a:rPr lang="es-ES" dirty="0" err="1" smtClean="0"/>
              <a:t>sources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energy</a:t>
            </a:r>
            <a:endParaRPr lang="es-ES" dirty="0"/>
          </a:p>
          <a:p>
            <a:r>
              <a:rPr lang="en-US" dirty="0" smtClean="0"/>
              <a:t> </a:t>
            </a:r>
            <a:r>
              <a:rPr lang="en-US" dirty="0"/>
              <a:t>Describe how electricity or other useful </a:t>
            </a:r>
            <a:r>
              <a:rPr lang="en-US" dirty="0" smtClean="0"/>
              <a:t>forms of </a:t>
            </a:r>
            <a:r>
              <a:rPr lang="en-US" dirty="0"/>
              <a:t>energy may be obtained from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chemical energy stored in </a:t>
            </a:r>
            <a:r>
              <a:rPr lang="en-US" dirty="0" smtClean="0"/>
              <a:t>fuel</a:t>
            </a:r>
          </a:p>
          <a:p>
            <a:pPr lvl="1"/>
            <a:r>
              <a:rPr lang="en-US" dirty="0" smtClean="0"/>
              <a:t>water</a:t>
            </a:r>
            <a:r>
              <a:rPr lang="en-US" dirty="0"/>
              <a:t>, including the energy stored </a:t>
            </a:r>
            <a:r>
              <a:rPr lang="en-US" dirty="0" smtClean="0"/>
              <a:t>in</a:t>
            </a:r>
          </a:p>
          <a:p>
            <a:pPr lvl="1"/>
            <a:r>
              <a:rPr lang="en-US" dirty="0" smtClean="0"/>
              <a:t>waves</a:t>
            </a:r>
            <a:r>
              <a:rPr lang="en-US" dirty="0"/>
              <a:t>, in tides, and in water </a:t>
            </a:r>
            <a:r>
              <a:rPr lang="en-US" dirty="0" smtClean="0"/>
              <a:t>behind</a:t>
            </a:r>
          </a:p>
          <a:p>
            <a:pPr lvl="1"/>
            <a:r>
              <a:rPr lang="es-ES" dirty="0" err="1" smtClean="0"/>
              <a:t>hydroelectric</a:t>
            </a:r>
            <a:r>
              <a:rPr lang="es-ES" dirty="0" smtClean="0"/>
              <a:t> </a:t>
            </a:r>
            <a:r>
              <a:rPr lang="es-ES" dirty="0" err="1" smtClean="0"/>
              <a:t>dams</a:t>
            </a:r>
            <a:endParaRPr lang="es-ES" dirty="0" smtClean="0"/>
          </a:p>
          <a:p>
            <a:pPr lvl="1"/>
            <a:r>
              <a:rPr lang="es-ES" dirty="0" err="1" smtClean="0"/>
              <a:t>geothermal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endParaRPr lang="es-ES" dirty="0" smtClean="0"/>
          </a:p>
          <a:p>
            <a:pPr lvl="1"/>
            <a:r>
              <a:rPr lang="es-ES" dirty="0" smtClean="0"/>
              <a:t>nuclear </a:t>
            </a:r>
            <a:r>
              <a:rPr lang="es-ES" dirty="0" err="1" smtClean="0"/>
              <a:t>fission</a:t>
            </a:r>
            <a:endParaRPr lang="es-ES" dirty="0" smtClean="0"/>
          </a:p>
          <a:p>
            <a:pPr lvl="1"/>
            <a:r>
              <a:rPr lang="en-US" dirty="0" smtClean="0"/>
              <a:t>heat </a:t>
            </a:r>
            <a:r>
              <a:rPr lang="en-US" dirty="0"/>
              <a:t>and light from the Sun (solar </a:t>
            </a:r>
            <a:r>
              <a:rPr lang="en-US" dirty="0" smtClean="0"/>
              <a:t>cells </a:t>
            </a:r>
            <a:r>
              <a:rPr lang="es-ES" dirty="0" smtClean="0"/>
              <a:t>and </a:t>
            </a:r>
            <a:r>
              <a:rPr lang="es-ES" dirty="0" err="1"/>
              <a:t>panels</a:t>
            </a:r>
            <a:r>
              <a:rPr lang="es-ES" dirty="0"/>
              <a:t>)</a:t>
            </a:r>
          </a:p>
          <a:p>
            <a:r>
              <a:rPr lang="en-US" dirty="0" smtClean="0"/>
              <a:t>Give </a:t>
            </a:r>
            <a:r>
              <a:rPr lang="en-US" dirty="0"/>
              <a:t>advantages and disadvantages of </a:t>
            </a:r>
            <a:r>
              <a:rPr lang="en-US" dirty="0" smtClean="0"/>
              <a:t>each method </a:t>
            </a:r>
            <a:r>
              <a:rPr lang="en-US" dirty="0"/>
              <a:t>in terms of cost, reliability, scale </a:t>
            </a:r>
            <a:r>
              <a:rPr lang="en-US" dirty="0" smtClean="0"/>
              <a:t>and </a:t>
            </a:r>
            <a:r>
              <a:rPr lang="es-ES" dirty="0" err="1" smtClean="0"/>
              <a:t>environmental</a:t>
            </a:r>
            <a:r>
              <a:rPr lang="es-ES" dirty="0" smtClean="0"/>
              <a:t> </a:t>
            </a:r>
            <a:r>
              <a:rPr lang="es-ES" dirty="0" err="1"/>
              <a:t>impact</a:t>
            </a:r>
            <a:endParaRPr lang="es-ES" dirty="0"/>
          </a:p>
          <a:p>
            <a:r>
              <a:rPr lang="en-US" dirty="0" smtClean="0"/>
              <a:t>Show </a:t>
            </a:r>
            <a:r>
              <a:rPr lang="en-US" dirty="0"/>
              <a:t>a qualitative understanding of efficiency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Supplement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an understanding that energy is released by nuclear fusion in the Sun</a:t>
            </a:r>
          </a:p>
          <a:p>
            <a:r>
              <a:rPr lang="en-US" dirty="0" smtClean="0"/>
              <a:t>Recall and use the equation:</a:t>
            </a:r>
          </a:p>
          <a:p>
            <a:r>
              <a:rPr lang="es-ES" sz="2400" dirty="0" err="1" smtClean="0">
                <a:solidFill>
                  <a:srgbClr val="FF0000"/>
                </a:solidFill>
              </a:rPr>
              <a:t>efficiency</a:t>
            </a:r>
            <a:r>
              <a:rPr lang="es-ES" sz="2400" dirty="0" smtClean="0">
                <a:solidFill>
                  <a:srgbClr val="FF0000"/>
                </a:solidFill>
              </a:rPr>
              <a:t> = </a:t>
            </a:r>
            <a:r>
              <a:rPr lang="es-ES" sz="2400" dirty="0" err="1" smtClean="0">
                <a:solidFill>
                  <a:srgbClr val="FF0000"/>
                </a:solidFill>
              </a:rPr>
              <a:t>useful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energy</a:t>
            </a:r>
            <a:r>
              <a:rPr lang="es-ES" sz="2400" dirty="0" smtClean="0">
                <a:solidFill>
                  <a:srgbClr val="FF0000"/>
                </a:solidFill>
              </a:rPr>
              <a:t> output/</a:t>
            </a:r>
            <a:r>
              <a:rPr lang="es-ES" sz="2400" dirty="0" err="1" smtClean="0">
                <a:solidFill>
                  <a:srgbClr val="FF0000"/>
                </a:solidFill>
              </a:rPr>
              <a:t>energy</a:t>
            </a:r>
            <a:r>
              <a:rPr lang="es-ES" sz="2400" dirty="0" smtClean="0">
                <a:solidFill>
                  <a:srgbClr val="FF0000"/>
                </a:solidFill>
              </a:rPr>
              <a:t> input × 100%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Resources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Use p90-93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a </a:t>
            </a:r>
            <a:r>
              <a:rPr lang="es-ES" dirty="0" err="1" smtClean="0"/>
              <a:t>table</a:t>
            </a:r>
            <a:r>
              <a:rPr lang="es-ES" dirty="0" smtClean="0"/>
              <a:t> of 9 </a:t>
            </a:r>
            <a:r>
              <a:rPr lang="es-ES" dirty="0" err="1" smtClean="0"/>
              <a:t>resources</a:t>
            </a:r>
            <a:endParaRPr lang="es-ES" dirty="0" smtClean="0"/>
          </a:p>
          <a:p>
            <a:r>
              <a:rPr lang="es-ES" dirty="0" err="1" smtClean="0"/>
              <a:t>Include</a:t>
            </a:r>
            <a:r>
              <a:rPr lang="es-ES" dirty="0" smtClean="0"/>
              <a:t> a </a:t>
            </a:r>
            <a:r>
              <a:rPr lang="es-ES" dirty="0" err="1" smtClean="0"/>
              <a:t>column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A </a:t>
            </a:r>
            <a:r>
              <a:rPr lang="es-ES" dirty="0" err="1" smtClean="0"/>
              <a:t>brief</a:t>
            </a:r>
            <a:r>
              <a:rPr lang="es-ES" dirty="0" smtClean="0"/>
              <a:t> </a:t>
            </a:r>
            <a:r>
              <a:rPr lang="es-ES" dirty="0" err="1" smtClean="0"/>
              <a:t>description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resource</a:t>
            </a:r>
            <a:endParaRPr lang="es-ES" dirty="0" smtClean="0"/>
          </a:p>
          <a:p>
            <a:pPr lvl="1"/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sun</a:t>
            </a:r>
            <a:r>
              <a:rPr lang="es-ES" dirty="0" smtClean="0"/>
              <a:t>?</a:t>
            </a:r>
          </a:p>
          <a:p>
            <a:pPr lvl="1"/>
            <a:r>
              <a:rPr lang="en-US" dirty="0" smtClean="0"/>
              <a:t>cost, reliability, scale (how much energy can it produce), and </a:t>
            </a:r>
            <a:r>
              <a:rPr lang="es-ES" dirty="0" err="1" smtClean="0"/>
              <a:t>environmental</a:t>
            </a:r>
            <a:r>
              <a:rPr lang="es-ES" dirty="0" smtClean="0"/>
              <a:t> </a:t>
            </a:r>
            <a:r>
              <a:rPr lang="es-ES" dirty="0" err="1" smtClean="0"/>
              <a:t>impact</a:t>
            </a:r>
            <a:endParaRPr lang="es-E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Thermal</a:t>
            </a:r>
            <a:r>
              <a:rPr lang="es-ES" dirty="0" smtClean="0"/>
              <a:t> </a:t>
            </a:r>
            <a:r>
              <a:rPr lang="es-ES" dirty="0" err="1" smtClean="0"/>
              <a:t>power</a:t>
            </a:r>
            <a:r>
              <a:rPr lang="es-ES" dirty="0" smtClean="0"/>
              <a:t> </a:t>
            </a:r>
            <a:r>
              <a:rPr lang="es-ES" dirty="0" err="1" smtClean="0"/>
              <a:t>stations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 86&amp;7</a:t>
            </a:r>
          </a:p>
          <a:p>
            <a:r>
              <a:rPr lang="es-ES" dirty="0" err="1" smtClean="0"/>
              <a:t>Flow</a:t>
            </a:r>
            <a:r>
              <a:rPr lang="es-ES" dirty="0" smtClean="0"/>
              <a:t> </a:t>
            </a:r>
            <a:r>
              <a:rPr lang="es-ES" dirty="0" err="1" smtClean="0"/>
              <a:t>diagram</a:t>
            </a:r>
            <a:endParaRPr lang="es-ES" dirty="0" smtClean="0"/>
          </a:p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p 87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Environment</a:t>
            </a:r>
            <a:r>
              <a:rPr lang="es-ES" dirty="0" smtClean="0"/>
              <a:t> and </a:t>
            </a:r>
            <a:r>
              <a:rPr lang="es-ES" dirty="0" err="1" smtClean="0"/>
              <a:t>Renewables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and </a:t>
            </a:r>
            <a:r>
              <a:rPr lang="es-ES" dirty="0" err="1" smtClean="0"/>
              <a:t>take</a:t>
            </a:r>
            <a:r>
              <a:rPr lang="es-ES" dirty="0" smtClean="0"/>
              <a:t> notes </a:t>
            </a:r>
            <a:r>
              <a:rPr lang="es-ES" dirty="0" err="1" smtClean="0"/>
              <a:t>on</a:t>
            </a:r>
            <a:r>
              <a:rPr lang="es-ES" dirty="0" smtClean="0"/>
              <a:t> p88&amp;9</a:t>
            </a:r>
          </a:p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queastions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p 89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recap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p91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Fusion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p262&amp;3 </a:t>
            </a:r>
          </a:p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p263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More </a:t>
            </a:r>
            <a:r>
              <a:rPr lang="es-ES" dirty="0" err="1" smtClean="0"/>
              <a:t>practice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P94&amp;95</a:t>
            </a:r>
          </a:p>
          <a:p>
            <a:r>
              <a:rPr lang="es-ES" dirty="0" err="1" smtClean="0"/>
              <a:t>Questions</a:t>
            </a:r>
            <a:r>
              <a:rPr lang="es-ES" dirty="0" smtClean="0"/>
              <a:t> 8,9,10,11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208</Words>
  <Application>Microsoft Office PowerPoint</Application>
  <PresentationFormat>Presentación en pantalla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Energy resources</vt:lpstr>
      <vt:lpstr>Core</vt:lpstr>
      <vt:lpstr>Supplement</vt:lpstr>
      <vt:lpstr>Resources</vt:lpstr>
      <vt:lpstr>Thermal power stations</vt:lpstr>
      <vt:lpstr>Environment and Renewables</vt:lpstr>
      <vt:lpstr>Resources recap</vt:lpstr>
      <vt:lpstr>Fusion</vt:lpstr>
      <vt:lpstr>More practice?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sciencia</dc:creator>
  <cp:lastModifiedBy>sciencia</cp:lastModifiedBy>
  <cp:revision>3</cp:revision>
  <dcterms:created xsi:type="dcterms:W3CDTF">2010-06-29T12:36:18Z</dcterms:created>
  <dcterms:modified xsi:type="dcterms:W3CDTF">2010-06-29T19:28:06Z</dcterms:modified>
</cp:coreProperties>
</file>