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6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73" r:id="rId13"/>
    <p:sldId id="268" r:id="rId14"/>
    <p:sldId id="269" r:id="rId15"/>
    <p:sldId id="270" r:id="rId16"/>
    <p:sldId id="271" r:id="rId17"/>
    <p:sldId id="267" r:id="rId18"/>
    <p:sldId id="275" r:id="rId19"/>
    <p:sldId id="272" r:id="rId20"/>
    <p:sldId id="274" r:id="rId21"/>
  </p:sldIdLst>
  <p:sldSz cx="9144000" cy="6858000" type="screen4x3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2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4CE1D9-7621-4DF2-9313-4EDFDF8A39D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3C8CB8-3C3F-4A27-B78F-6C79B16FDB4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F01B5C-64BA-406F-90FD-5D99304D3B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2EB1E-FBF0-4A4A-A1A1-C57ABC46E8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FE402D-CEFB-4A94-A956-D5E0B20C71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AC405-5287-4631-BEC8-8218F9BD93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A1E75-E14C-4FD3-8980-F2B22EFF59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120901-5E32-461E-9AE8-D66486735B0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312F1-1B2D-4FC6-907D-E250F9B0BC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6CC99-6557-443A-A84C-E4D093A7EEC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909E66-8F84-48FB-AC28-05CB620D1BA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8CA9F1-228F-4653-81CF-81D5C87A725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GixcQ4DZT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Teacher Instructions</a:t>
            </a:r>
            <a:br>
              <a:rPr lang="en-GB" smtClean="0"/>
            </a:br>
            <a:endParaRPr lang="en-GB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Watch the opening two minutes of </a:t>
            </a:r>
            <a:r>
              <a:rPr lang="en-GB" sz="2800" dirty="0" smtClean="0">
                <a:hlinkClick r:id="rId2"/>
              </a:rPr>
              <a:t>http://www.youtube.com/watch?v=MGixcQ4DZTM</a:t>
            </a:r>
            <a:r>
              <a:rPr lang="en-GB" sz="2800" dirty="0" smtClean="0"/>
              <a:t> to set the scene.</a:t>
            </a:r>
          </a:p>
          <a:p>
            <a:pPr eaLnBrk="1" hangingPunct="1"/>
            <a:r>
              <a:rPr lang="en-GB" sz="2800" dirty="0" smtClean="0"/>
              <a:t>Run through slides 2-9. Hand out slides 10-16 to each group.</a:t>
            </a:r>
          </a:p>
          <a:p>
            <a:pPr eaLnBrk="1" hangingPunct="1"/>
            <a:r>
              <a:rPr lang="en-GB" sz="2800" dirty="0" smtClean="0"/>
              <a:t>Show slide 17 when peer marking the posters or whilst your students are preparing their poster.</a:t>
            </a:r>
          </a:p>
          <a:p>
            <a:pPr eaLnBrk="1" hangingPunct="1"/>
            <a:r>
              <a:rPr lang="en-GB" sz="2800" dirty="0" smtClean="0"/>
              <a:t>Get pupils to hold up a card with a letter to show their answers to the plenary questions.</a:t>
            </a:r>
          </a:p>
          <a:p>
            <a:pPr eaLnBrk="1" hangingPunct="1">
              <a:buFontTx/>
              <a:buNone/>
            </a:pPr>
            <a:r>
              <a:rPr lang="en-GB" dirty="0" smtClean="0"/>
              <a:t> 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3538537" cy="1143000"/>
          </a:xfrm>
        </p:spPr>
        <p:txBody>
          <a:bodyPr/>
          <a:lstStyle/>
          <a:p>
            <a:pPr eaLnBrk="1" hangingPunct="1"/>
            <a:r>
              <a:rPr lang="en-GB" smtClean="0"/>
              <a:t>Group task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19625" cy="4525963"/>
          </a:xfrm>
        </p:spPr>
        <p:txBody>
          <a:bodyPr/>
          <a:lstStyle/>
          <a:p>
            <a:pPr eaLnBrk="1" hangingPunct="1"/>
            <a:r>
              <a:rPr lang="en-GB" sz="2800" smtClean="0"/>
              <a:t>You are the latest recruit for the ice road truckers. </a:t>
            </a:r>
          </a:p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You must select a vehicle that will drive on the ice roads. </a:t>
            </a:r>
          </a:p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It must not fall through the ice!</a:t>
            </a:r>
          </a:p>
        </p:txBody>
      </p:sp>
      <p:pic>
        <p:nvPicPr>
          <p:cNvPr id="11268" name="Picture 5" descr="ice_road_truck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620713"/>
            <a:ext cx="3638550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05725" cy="1143000"/>
          </a:xfrm>
        </p:spPr>
        <p:txBody>
          <a:bodyPr/>
          <a:lstStyle/>
          <a:p>
            <a:pPr eaLnBrk="1" hangingPunct="1"/>
            <a:r>
              <a:rPr lang="en-GB" smtClean="0"/>
              <a:t>How to achieve in this task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Work out the amount of pressure that each truck puts on the ice.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Select which truck will be able to do the job.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Present your findings in the form of a poster.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The ice road can withstand pressure of up to 500N/cm</a:t>
            </a:r>
            <a:r>
              <a:rPr lang="en-GB" sz="4000" baseline="30000" smtClean="0"/>
              <a:t>2</a:t>
            </a:r>
            <a:r>
              <a:rPr lang="en-GB" sz="4000" smtClean="0"/>
              <a:t>.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3316" name="Picture 5" descr="ice-road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773238"/>
            <a:ext cx="5689600" cy="456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1981200" y="4070350"/>
            <a:ext cx="51117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/>
              <a:t>Which trucks will break the ice? Which truck will be suitable?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697913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Truck Name: Do not say Snow to me!</a:t>
            </a:r>
            <a:br>
              <a:rPr lang="en-GB" sz="4000" smtClean="0"/>
            </a:br>
            <a:r>
              <a:rPr lang="en-GB" sz="4000" smtClean="0"/>
              <a:t>Weight: 500,000 N</a:t>
            </a:r>
            <a:br>
              <a:rPr lang="en-GB" sz="4000" smtClean="0"/>
            </a:br>
            <a:r>
              <a:rPr lang="en-GB" sz="4000" smtClean="0"/>
              <a:t>Area of Tyres: 800cm</a:t>
            </a:r>
            <a:r>
              <a:rPr lang="en-GB" sz="4000" baseline="30000" smtClean="0"/>
              <a:t>2</a:t>
            </a:r>
            <a:r>
              <a:rPr lang="en-GB" sz="4000" smtClean="0"/>
              <a:t> </a:t>
            </a:r>
          </a:p>
        </p:txBody>
      </p:sp>
      <p:pic>
        <p:nvPicPr>
          <p:cNvPr id="14339" name="Picture 5" descr="Ice_Road_Truckers_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205038"/>
            <a:ext cx="777557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Truck Name: Ice Ice Baby</a:t>
            </a:r>
            <a:br>
              <a:rPr lang="en-GB" sz="4000" smtClean="0"/>
            </a:br>
            <a:r>
              <a:rPr lang="en-GB" sz="4000" smtClean="0"/>
              <a:t>Weight: 400,000 N</a:t>
            </a:r>
            <a:br>
              <a:rPr lang="en-GB" sz="4000" smtClean="0"/>
            </a:br>
            <a:r>
              <a:rPr lang="en-GB" sz="4000" smtClean="0"/>
              <a:t>Area of Tyres: 500cm</a:t>
            </a:r>
            <a:r>
              <a:rPr lang="en-GB" sz="4000" baseline="30000" smtClean="0"/>
              <a:t>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364" name="Picture 5" descr="ut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989138"/>
            <a:ext cx="7991475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Truck Name: It’s Snow Joke</a:t>
            </a:r>
            <a:br>
              <a:rPr lang="en-GB" sz="4000" smtClean="0"/>
            </a:br>
            <a:r>
              <a:rPr lang="en-GB" sz="4000" smtClean="0"/>
              <a:t>Weight: 600,000 N</a:t>
            </a:r>
            <a:br>
              <a:rPr lang="en-GB" sz="4000" smtClean="0"/>
            </a:br>
            <a:r>
              <a:rPr lang="en-GB" sz="4000" smtClean="0"/>
              <a:t>Area of Tyres: 1000cm</a:t>
            </a:r>
            <a:r>
              <a:rPr lang="en-GB" sz="4000" baseline="30000" smtClean="0"/>
              <a:t>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388" name="Picture 6" descr="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2060575"/>
            <a:ext cx="6119812" cy="458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Truck Name: Ice to Meet You</a:t>
            </a:r>
            <a:br>
              <a:rPr lang="en-GB" sz="4000" smtClean="0"/>
            </a:br>
            <a:r>
              <a:rPr lang="en-GB" sz="4000" smtClean="0"/>
              <a:t>Weight: 400,000 N</a:t>
            </a:r>
            <a:br>
              <a:rPr lang="en-GB" sz="4000" smtClean="0"/>
            </a:br>
            <a:r>
              <a:rPr lang="en-GB" sz="4000" smtClean="0"/>
              <a:t>Area of Tyres: 900cm</a:t>
            </a:r>
            <a:r>
              <a:rPr lang="en-GB" sz="4000" baseline="30000" smtClean="0"/>
              <a:t>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7412" name="Picture 5" descr="when-you-pass-a-truck-going-the-other-direction-both-trucks-must-slow-to-a-crawl-to-avoid-overstressing-the-same-piece-of-icy-real-estate-the-ice-road-has-its-own-police-who-use-radar-and-are-swift-to-photo-131067-s-1280x7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916113"/>
            <a:ext cx="7189788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Peer Marking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Swap posters with another group. Award it a level based on the outcomes of the lesson.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Recall the equation for calculating pressure (level 4)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Use the equation to calculate pressure (level 5)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Provide scientific evidence to back up a decision made (level 6)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pressure you exert on the ground using squared paper and the scales at the front of </a:t>
            </a:r>
            <a:r>
              <a:rPr lang="en-US" smtClean="0"/>
              <a:t>the class.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u="sng" smtClean="0"/>
              <a:t>Plenary: Hold up the correct card</a:t>
            </a:r>
            <a:br>
              <a:rPr lang="en-GB" sz="4000" u="sng" smtClean="0"/>
            </a:br>
            <a:endParaRPr lang="en-GB" sz="4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mtClean="0"/>
              <a:t>   What is the equation for pressure?</a:t>
            </a:r>
          </a:p>
          <a:p>
            <a:pPr marL="0" indent="0" algn="ctr" eaLnBrk="1" hangingPunct="1">
              <a:buFontTx/>
              <a:buNone/>
            </a:pPr>
            <a:endParaRPr lang="en-GB" smtClean="0"/>
          </a:p>
          <a:p>
            <a:pPr marL="0" indent="0" eaLnBrk="1" hangingPunct="1"/>
            <a:r>
              <a:rPr lang="en-GB" smtClean="0"/>
              <a:t>(a) Pressure = force/mass</a:t>
            </a:r>
          </a:p>
          <a:p>
            <a:pPr marL="0" indent="0" eaLnBrk="1" hangingPunct="1"/>
            <a:r>
              <a:rPr lang="en-GB" smtClean="0"/>
              <a:t>(b) Pressure = area/force</a:t>
            </a:r>
          </a:p>
          <a:p>
            <a:pPr marL="0" indent="0" eaLnBrk="1" hangingPunct="1"/>
            <a:r>
              <a:rPr lang="en-GB" smtClean="0"/>
              <a:t>(c) Pressure = force/area</a:t>
            </a:r>
          </a:p>
          <a:p>
            <a:pPr marL="0" indent="0" eaLnBrk="1" hangingPunct="1"/>
            <a:r>
              <a:rPr lang="en-GB" smtClean="0"/>
              <a:t>(d) Pressure = mass/area</a:t>
            </a:r>
          </a:p>
        </p:txBody>
      </p:sp>
      <p:pic>
        <p:nvPicPr>
          <p:cNvPr id="19461" name="Picture 5" descr="http://lornapblog.files.wordpress.com/2011/05/big-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4076700"/>
            <a:ext cx="3841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437063"/>
            <a:ext cx="6400800" cy="1752600"/>
          </a:xfrm>
        </p:spPr>
        <p:txBody>
          <a:bodyPr/>
          <a:lstStyle/>
          <a:p>
            <a:pPr eaLnBrk="1" hangingPunct="1"/>
            <a:r>
              <a:rPr lang="en-GB" smtClean="0"/>
              <a:t>Objective: To calculate pressure and apply to a real life situation.</a:t>
            </a:r>
          </a:p>
        </p:txBody>
      </p:sp>
      <p:pic>
        <p:nvPicPr>
          <p:cNvPr id="3075" name="Picture 5" descr="684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333375"/>
            <a:ext cx="633412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u="sng" smtClean="0"/>
              <a:t>Plenary: Hold up the correct card</a:t>
            </a:r>
            <a:br>
              <a:rPr lang="en-GB" sz="4000" u="sng" smtClean="0"/>
            </a:br>
            <a:endParaRPr lang="en-GB" sz="4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mtClean="0"/>
              <a:t> An elephants weight is 12000N and the area of its feet is 400cm</a:t>
            </a:r>
            <a:r>
              <a:rPr lang="en-GB" baseline="30000" smtClean="0"/>
              <a:t>2</a:t>
            </a:r>
            <a:r>
              <a:rPr lang="en-GB" smtClean="0"/>
              <a:t> .How much pressure does the elephant exert on the ground?</a:t>
            </a:r>
            <a:endParaRPr lang="en-GB" baseline="30000" smtClean="0"/>
          </a:p>
          <a:p>
            <a:pPr marL="0" indent="0" algn="ctr" eaLnBrk="1" hangingPunct="1">
              <a:buFontTx/>
              <a:buNone/>
            </a:pPr>
            <a:r>
              <a:rPr lang="en-GB" smtClean="0"/>
              <a:t>   </a:t>
            </a:r>
          </a:p>
          <a:p>
            <a:pPr marL="0" indent="0" eaLnBrk="1" hangingPunct="1"/>
            <a:r>
              <a:rPr lang="en-GB" smtClean="0"/>
              <a:t>(a) 1000N/cm</a:t>
            </a:r>
            <a:r>
              <a:rPr lang="en-GB" baseline="30000" smtClean="0"/>
              <a:t>2</a:t>
            </a:r>
          </a:p>
          <a:p>
            <a:pPr marL="0" indent="0" eaLnBrk="1" hangingPunct="1"/>
            <a:r>
              <a:rPr lang="en-GB" smtClean="0"/>
              <a:t>(b) 8000N/cm</a:t>
            </a:r>
            <a:r>
              <a:rPr lang="en-GB" baseline="30000" smtClean="0"/>
              <a:t>2</a:t>
            </a:r>
          </a:p>
          <a:p>
            <a:pPr marL="0" indent="0" eaLnBrk="1" hangingPunct="1"/>
            <a:r>
              <a:rPr lang="en-GB" smtClean="0"/>
              <a:t>(c) 12400 N/cm</a:t>
            </a:r>
            <a:r>
              <a:rPr lang="en-GB" baseline="30000" smtClean="0"/>
              <a:t>2</a:t>
            </a:r>
          </a:p>
          <a:p>
            <a:pPr marL="0" indent="0" eaLnBrk="1" hangingPunct="1"/>
            <a:r>
              <a:rPr lang="en-GB" smtClean="0"/>
              <a:t>(d) 30N/cm</a:t>
            </a:r>
            <a:r>
              <a:rPr lang="en-GB" baseline="30000" smtClean="0"/>
              <a:t>2</a:t>
            </a:r>
          </a:p>
        </p:txBody>
      </p:sp>
      <p:pic>
        <p:nvPicPr>
          <p:cNvPr id="19461" name="Picture 5" descr="http://lornapblog.files.wordpress.com/2011/05/big-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6092825"/>
            <a:ext cx="3841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Outcomes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All Should: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Recall the equation for calculating pressure (level 4)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Most should: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Use the equation to calculate pressure (level (level 5)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Some should: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Provide scientific evidence to back up a decision made (level 6)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 dangerous Job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4" name="Picture 5" descr="ICE-Truck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196975"/>
            <a:ext cx="7848600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But Science and Maths help to make it possible!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5" descr="scienti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1628775"/>
            <a:ext cx="2711450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7" descr="Math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636838"/>
            <a:ext cx="28575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8" descr="Math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2636838"/>
            <a:ext cx="28575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How would you work out how much pressure is being put on the ice?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172" name="Picture 5" descr="Ice_Road_Truckers_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7338"/>
            <a:ext cx="9144000" cy="510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196" name="Picture 5" descr="pressure-and-fo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260350"/>
            <a:ext cx="42164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9219" name="Picture 4" descr="Ice_Road_Truckers_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0"/>
            <a:ext cx="3671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Its weight (the force) is 400000 N. 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608513" y="0"/>
            <a:ext cx="453548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The trucks tyres have an area 1000cm2 in contact with the ice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50825" y="5229225"/>
            <a:ext cx="34559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/>
              <a:t>Pressure = Force / Area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881563" y="5222875"/>
            <a:ext cx="410368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/>
              <a:t>400000 / 1000 = </a:t>
            </a:r>
            <a:r>
              <a:rPr lang="en-GB" sz="2200" b="1" u="sng"/>
              <a:t>400 N/cm2</a:t>
            </a:r>
          </a:p>
        </p:txBody>
      </p:sp>
      <p:sp>
        <p:nvSpPr>
          <p:cNvPr id="9224" name="Rectangle 1"/>
          <p:cNvSpPr>
            <a:spLocks noChangeArrowheads="1"/>
          </p:cNvSpPr>
          <p:nvPr/>
        </p:nvSpPr>
        <p:spPr bwMode="auto">
          <a:xfrm>
            <a:off x="1476375" y="5949950"/>
            <a:ext cx="6048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The ice road can withstand pressure of up to 500N/cm2.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199" grpId="0"/>
      <p:bldP spid="82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The ice road can withstand pressure of up to 500N/cm</a:t>
            </a:r>
            <a:r>
              <a:rPr lang="en-GB" sz="4000" baseline="30000" smtClean="0"/>
              <a:t>2</a:t>
            </a:r>
            <a:r>
              <a:rPr lang="en-GB" sz="4000" smtClean="0"/>
              <a:t>.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4" name="Picture 5" descr="ice-road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773238"/>
            <a:ext cx="5689600" cy="456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2124075" y="4941888"/>
            <a:ext cx="5111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/>
              <a:t>So the truck will not break ice!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507</Words>
  <Application>Microsoft Office PowerPoint</Application>
  <PresentationFormat>On-screen Show (4:3)</PresentationFormat>
  <Paragraphs>63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Default Design</vt:lpstr>
      <vt:lpstr>Teacher Instructions </vt:lpstr>
      <vt:lpstr>Slide 2</vt:lpstr>
      <vt:lpstr>Outcomes</vt:lpstr>
      <vt:lpstr>A dangerous Job</vt:lpstr>
      <vt:lpstr>But Science and Maths help to make it possible! </vt:lpstr>
      <vt:lpstr>How would you work out how much pressure is being put on the ice?</vt:lpstr>
      <vt:lpstr>Slide 7</vt:lpstr>
      <vt:lpstr>Slide 8</vt:lpstr>
      <vt:lpstr>The ice road can withstand pressure of up to 500N/cm2. </vt:lpstr>
      <vt:lpstr>Group task</vt:lpstr>
      <vt:lpstr>How to achieve in this task</vt:lpstr>
      <vt:lpstr>The ice road can withstand pressure of up to 500N/cm2. </vt:lpstr>
      <vt:lpstr>Truck Name: Do not say Snow to me! Weight: 500,000 N Area of Tyres: 800cm2 </vt:lpstr>
      <vt:lpstr>Truck Name: Ice Ice Baby Weight: 400,000 N Area of Tyres: 500cm2</vt:lpstr>
      <vt:lpstr>Truck Name: It’s Snow Joke Weight: 600,000 N Area of Tyres: 1000cm2</vt:lpstr>
      <vt:lpstr>Truck Name: Ice to Meet You Weight: 400,000 N Area of Tyres: 900cm2</vt:lpstr>
      <vt:lpstr>Peer Marking</vt:lpstr>
      <vt:lpstr>Slide 18</vt:lpstr>
      <vt:lpstr>Plenary: Hold up the correct card </vt:lpstr>
      <vt:lpstr>Plenary: Hold up the correct card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 Road Truckers</dc:title>
  <dc:creator>afirth</dc:creator>
  <cp:lastModifiedBy>jonathan</cp:lastModifiedBy>
  <cp:revision>9</cp:revision>
  <cp:lastPrinted>2013-01-25T12:02:34Z</cp:lastPrinted>
  <dcterms:created xsi:type="dcterms:W3CDTF">2013-01-25T11:18:41Z</dcterms:created>
  <dcterms:modified xsi:type="dcterms:W3CDTF">2014-09-09T09:12:18Z</dcterms:modified>
</cp:coreProperties>
</file>