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1C6-D78F-4869-A3C2-5D72E72798BA}" type="datetimeFigureOut">
              <a:rPr lang="es-ES" smtClean="0"/>
              <a:pPr/>
              <a:t>04/08/2010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72B8-2C09-4C4D-AA57-BC87FCCF99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1C6-D78F-4869-A3C2-5D72E72798BA}" type="datetimeFigureOut">
              <a:rPr lang="es-ES" smtClean="0"/>
              <a:pPr/>
              <a:t>04/08/2010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72B8-2C09-4C4D-AA57-BC87FCCF99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1C6-D78F-4869-A3C2-5D72E72798BA}" type="datetimeFigureOut">
              <a:rPr lang="es-ES" smtClean="0"/>
              <a:pPr/>
              <a:t>04/08/2010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72B8-2C09-4C4D-AA57-BC87FCCF99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1C6-D78F-4869-A3C2-5D72E72798BA}" type="datetimeFigureOut">
              <a:rPr lang="es-ES" smtClean="0"/>
              <a:pPr/>
              <a:t>04/08/2010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72B8-2C09-4C4D-AA57-BC87FCCF99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1C6-D78F-4869-A3C2-5D72E72798BA}" type="datetimeFigureOut">
              <a:rPr lang="es-ES" smtClean="0"/>
              <a:pPr/>
              <a:t>04/08/2010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72B8-2C09-4C4D-AA57-BC87FCCF99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1C6-D78F-4869-A3C2-5D72E72798BA}" type="datetimeFigureOut">
              <a:rPr lang="es-ES" smtClean="0"/>
              <a:pPr/>
              <a:t>04/08/2010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72B8-2C09-4C4D-AA57-BC87FCCF99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1C6-D78F-4869-A3C2-5D72E72798BA}" type="datetimeFigureOut">
              <a:rPr lang="es-ES" smtClean="0"/>
              <a:pPr/>
              <a:t>04/08/2010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72B8-2C09-4C4D-AA57-BC87FCCF99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1C6-D78F-4869-A3C2-5D72E72798BA}" type="datetimeFigureOut">
              <a:rPr lang="es-ES" smtClean="0"/>
              <a:pPr/>
              <a:t>04/08/2010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72B8-2C09-4C4D-AA57-BC87FCCF99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1C6-D78F-4869-A3C2-5D72E72798BA}" type="datetimeFigureOut">
              <a:rPr lang="es-ES" smtClean="0"/>
              <a:pPr/>
              <a:t>04/08/2010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72B8-2C09-4C4D-AA57-BC87FCCF99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1C6-D78F-4869-A3C2-5D72E72798BA}" type="datetimeFigureOut">
              <a:rPr lang="es-ES" smtClean="0"/>
              <a:pPr/>
              <a:t>04/08/2010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72B8-2C09-4C4D-AA57-BC87FCCF99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A31C6-D78F-4869-A3C2-5D72E72798BA}" type="datetimeFigureOut">
              <a:rPr lang="es-ES" smtClean="0"/>
              <a:pPr/>
              <a:t>04/08/2010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D72B8-2C09-4C4D-AA57-BC87FCCF99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tx1">
              <a:alpha val="9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A31C6-D78F-4869-A3C2-5D72E72798BA}" type="datetimeFigureOut">
              <a:rPr lang="es-ES" smtClean="0"/>
              <a:pPr/>
              <a:t>04/08/2010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D72B8-2C09-4C4D-AA57-BC87FCCF993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1.3 </a:t>
            </a:r>
            <a:r>
              <a:rPr lang="es-ES" dirty="0" err="1" smtClean="0"/>
              <a:t>Mass</a:t>
            </a:r>
            <a:r>
              <a:rPr lang="es-ES" dirty="0" smtClean="0"/>
              <a:t> and </a:t>
            </a:r>
            <a:r>
              <a:rPr lang="es-ES" dirty="0" err="1" smtClean="0"/>
              <a:t>weight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1.3 </a:t>
            </a:r>
            <a:r>
              <a:rPr lang="es-ES" dirty="0" err="1" smtClean="0"/>
              <a:t>Mass</a:t>
            </a:r>
            <a:r>
              <a:rPr lang="es-ES" dirty="0" smtClean="0"/>
              <a:t> and </a:t>
            </a:r>
            <a:r>
              <a:rPr lang="es-ES" dirty="0" err="1" smtClean="0"/>
              <a:t>weight</a:t>
            </a:r>
            <a:r>
              <a:rPr lang="es-ES" dirty="0" smtClean="0"/>
              <a:t>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 err="1" smtClean="0"/>
              <a:t>Core</a:t>
            </a:r>
            <a:endParaRPr lang="es-ES" b="1" dirty="0"/>
          </a:p>
          <a:p>
            <a:r>
              <a:rPr lang="en-US" dirty="0" smtClean="0"/>
              <a:t>Show </a:t>
            </a:r>
            <a:r>
              <a:rPr lang="en-US" dirty="0"/>
              <a:t>familiarity with the idea of the </a:t>
            </a:r>
            <a:r>
              <a:rPr lang="en-US" dirty="0" smtClean="0"/>
              <a:t>mass </a:t>
            </a:r>
            <a:r>
              <a:rPr lang="es-ES" dirty="0" smtClean="0"/>
              <a:t>of </a:t>
            </a:r>
            <a:r>
              <a:rPr lang="es-ES" dirty="0"/>
              <a:t>a </a:t>
            </a:r>
            <a:r>
              <a:rPr lang="es-ES" dirty="0" err="1"/>
              <a:t>body</a:t>
            </a:r>
            <a:endParaRPr lang="es-ES" dirty="0"/>
          </a:p>
          <a:p>
            <a:r>
              <a:rPr lang="en-US" dirty="0" smtClean="0"/>
              <a:t>State </a:t>
            </a:r>
            <a:r>
              <a:rPr lang="en-US" dirty="0"/>
              <a:t>that weight is a force</a:t>
            </a:r>
          </a:p>
          <a:p>
            <a:r>
              <a:rPr lang="es-ES" dirty="0" err="1" smtClean="0"/>
              <a:t>Demonstrate</a:t>
            </a:r>
            <a:r>
              <a:rPr lang="es-ES" dirty="0" smtClean="0"/>
              <a:t> </a:t>
            </a:r>
            <a:r>
              <a:rPr lang="es-ES" dirty="0" err="1"/>
              <a:t>understanding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 smtClean="0"/>
              <a:t>weights</a:t>
            </a:r>
            <a:r>
              <a:rPr lang="es-ES" dirty="0" smtClean="0"/>
              <a:t> </a:t>
            </a:r>
            <a:r>
              <a:rPr lang="en-US" dirty="0" smtClean="0"/>
              <a:t>(</a:t>
            </a:r>
            <a:r>
              <a:rPr lang="en-US" dirty="0"/>
              <a:t>and hence masses) may be </a:t>
            </a:r>
            <a:r>
              <a:rPr lang="en-US" dirty="0" smtClean="0"/>
              <a:t>compared </a:t>
            </a:r>
            <a:r>
              <a:rPr lang="es-ES" dirty="0" err="1" smtClean="0"/>
              <a:t>using</a:t>
            </a:r>
            <a:r>
              <a:rPr lang="es-ES" dirty="0" smtClean="0"/>
              <a:t> </a:t>
            </a:r>
            <a:r>
              <a:rPr lang="es-ES" dirty="0"/>
              <a:t>a balance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1.3 </a:t>
            </a:r>
            <a:r>
              <a:rPr lang="es-ES" dirty="0" err="1" smtClean="0"/>
              <a:t>Mass</a:t>
            </a:r>
            <a:r>
              <a:rPr lang="es-ES" dirty="0" smtClean="0"/>
              <a:t> and </a:t>
            </a:r>
            <a:r>
              <a:rPr lang="es-ES" dirty="0" err="1" smtClean="0"/>
              <a:t>weight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err="1" smtClean="0"/>
              <a:t>Supplement</a:t>
            </a:r>
            <a:endParaRPr lang="es-ES" b="1" dirty="0" smtClean="0"/>
          </a:p>
          <a:p>
            <a:r>
              <a:rPr lang="en-US" dirty="0" smtClean="0"/>
              <a:t>Demonstrate an understanding that mass is a property that ‘resists’ change in motion</a:t>
            </a:r>
          </a:p>
          <a:p>
            <a:r>
              <a:rPr lang="en-US" dirty="0" smtClean="0"/>
              <a:t>Describe, and use the concept of, weight as the effect of a gravitational field on a mass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Weight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Weight</a:t>
            </a:r>
            <a:r>
              <a:rPr lang="es-ES" dirty="0" smtClean="0"/>
              <a:t> = </a:t>
            </a:r>
            <a:r>
              <a:rPr lang="es-ES" dirty="0" err="1" smtClean="0"/>
              <a:t>mass</a:t>
            </a:r>
            <a:r>
              <a:rPr lang="es-ES" dirty="0" smtClean="0"/>
              <a:t> x </a:t>
            </a:r>
            <a:r>
              <a:rPr lang="es-ES" dirty="0" err="1" smtClean="0"/>
              <a:t>gravitational</a:t>
            </a:r>
            <a:r>
              <a:rPr lang="es-ES" dirty="0" smtClean="0"/>
              <a:t> </a:t>
            </a:r>
            <a:r>
              <a:rPr lang="es-ES" dirty="0" err="1" smtClean="0"/>
              <a:t>field</a:t>
            </a:r>
            <a:r>
              <a:rPr lang="es-ES" dirty="0" smtClean="0"/>
              <a:t> </a:t>
            </a:r>
            <a:r>
              <a:rPr lang="es-ES" dirty="0" err="1" smtClean="0"/>
              <a:t>strength</a:t>
            </a:r>
            <a:endParaRPr lang="es-ES" dirty="0" smtClean="0"/>
          </a:p>
          <a:p>
            <a:r>
              <a:rPr lang="es-ES" dirty="0" smtClean="0"/>
              <a:t>W = mg</a:t>
            </a:r>
          </a:p>
          <a:p>
            <a:r>
              <a:rPr lang="es-ES" dirty="0" err="1" smtClean="0"/>
              <a:t>What</a:t>
            </a:r>
            <a:r>
              <a:rPr lang="es-ES" dirty="0" smtClean="0"/>
              <a:t> are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units</a:t>
            </a:r>
            <a:r>
              <a:rPr lang="es-ES" dirty="0" smtClean="0"/>
              <a:t> of g?</a:t>
            </a:r>
          </a:p>
          <a:p>
            <a:r>
              <a:rPr lang="es-ES" dirty="0" err="1" smtClean="0"/>
              <a:t>Weight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effect</a:t>
            </a:r>
            <a:r>
              <a:rPr lang="es-ES" dirty="0" smtClean="0"/>
              <a:t> of a </a:t>
            </a:r>
            <a:r>
              <a:rPr lang="es-ES" dirty="0" err="1" smtClean="0"/>
              <a:t>gravitational</a:t>
            </a:r>
            <a:r>
              <a:rPr lang="es-ES" dirty="0" smtClean="0"/>
              <a:t> </a:t>
            </a:r>
            <a:r>
              <a:rPr lang="es-ES" dirty="0" err="1" smtClean="0"/>
              <a:t>field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a </a:t>
            </a:r>
            <a:r>
              <a:rPr lang="es-ES" dirty="0" err="1" smtClean="0"/>
              <a:t>mass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Mass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mass</a:t>
            </a:r>
            <a:r>
              <a:rPr lang="es-ES" dirty="0" smtClean="0"/>
              <a:t>?</a:t>
            </a:r>
          </a:p>
          <a:p>
            <a:r>
              <a:rPr lang="es-ES" dirty="0" smtClean="0"/>
              <a:t>In </a:t>
            </a:r>
            <a:r>
              <a:rPr lang="es-ES" dirty="0" err="1" smtClean="0"/>
              <a:t>Physics</a:t>
            </a:r>
            <a:r>
              <a:rPr lang="es-ES" dirty="0" smtClean="0"/>
              <a:t> </a:t>
            </a:r>
            <a:r>
              <a:rPr lang="es-ES" dirty="0" err="1" smtClean="0"/>
              <a:t>mass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quite </a:t>
            </a:r>
            <a:r>
              <a:rPr lang="es-ES" dirty="0" err="1" smtClean="0"/>
              <a:t>unusual</a:t>
            </a:r>
            <a:r>
              <a:rPr lang="es-ES" dirty="0" smtClean="0"/>
              <a:t> –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aims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expensive</a:t>
            </a:r>
            <a:r>
              <a:rPr lang="es-ES" dirty="0" smtClean="0"/>
              <a:t> </a:t>
            </a:r>
            <a:r>
              <a:rPr lang="es-ES" dirty="0" err="1" smtClean="0"/>
              <a:t>Physics</a:t>
            </a:r>
            <a:r>
              <a:rPr lang="es-ES" dirty="0" smtClean="0"/>
              <a:t> </a:t>
            </a:r>
            <a:r>
              <a:rPr lang="es-ES" dirty="0" err="1" smtClean="0"/>
              <a:t>experiment</a:t>
            </a:r>
            <a:r>
              <a:rPr lang="es-ES" dirty="0" smtClean="0"/>
              <a:t> </a:t>
            </a:r>
            <a:r>
              <a:rPr lang="es-ES" dirty="0" err="1" smtClean="0"/>
              <a:t>ever</a:t>
            </a:r>
            <a:r>
              <a:rPr lang="es-ES" dirty="0" smtClean="0"/>
              <a:t> – </a:t>
            </a:r>
            <a:r>
              <a:rPr lang="es-ES" dirty="0" err="1" smtClean="0"/>
              <a:t>the</a:t>
            </a:r>
            <a:r>
              <a:rPr lang="es-ES" dirty="0" smtClean="0"/>
              <a:t> LHC at </a:t>
            </a:r>
            <a:r>
              <a:rPr lang="es-ES" dirty="0" err="1" smtClean="0"/>
              <a:t>cern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find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particle</a:t>
            </a:r>
            <a:r>
              <a:rPr lang="es-ES" dirty="0" smtClean="0"/>
              <a:t> </a:t>
            </a:r>
            <a:r>
              <a:rPr lang="es-ES" dirty="0" err="1" smtClean="0"/>
              <a:t>responsible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giving</a:t>
            </a:r>
            <a:r>
              <a:rPr lang="es-ES" dirty="0" smtClean="0"/>
              <a:t> </a:t>
            </a:r>
            <a:r>
              <a:rPr lang="es-ES" dirty="0" err="1" smtClean="0"/>
              <a:t>matter</a:t>
            </a:r>
            <a:r>
              <a:rPr lang="es-ES" dirty="0" smtClean="0"/>
              <a:t> </a:t>
            </a:r>
            <a:r>
              <a:rPr lang="es-ES" dirty="0" err="1" smtClean="0"/>
              <a:t>mass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called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Higg`s</a:t>
            </a:r>
            <a:r>
              <a:rPr lang="es-ES" dirty="0" smtClean="0"/>
              <a:t> </a:t>
            </a:r>
            <a:r>
              <a:rPr lang="es-ES" dirty="0" err="1" smtClean="0"/>
              <a:t>boson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types</a:t>
            </a:r>
            <a:r>
              <a:rPr lang="es-ES" dirty="0" smtClean="0"/>
              <a:t> of </a:t>
            </a:r>
            <a:r>
              <a:rPr lang="es-ES" dirty="0" err="1" smtClean="0"/>
              <a:t>mass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equation</a:t>
            </a:r>
            <a:r>
              <a:rPr lang="es-ES" dirty="0" smtClean="0"/>
              <a:t> W=mg</a:t>
            </a:r>
          </a:p>
          <a:p>
            <a:r>
              <a:rPr lang="es-ES" dirty="0" err="1" smtClean="0"/>
              <a:t>We</a:t>
            </a:r>
            <a:r>
              <a:rPr lang="es-ES" dirty="0" smtClean="0"/>
              <a:t> can </a:t>
            </a:r>
            <a:r>
              <a:rPr lang="es-ES" dirty="0" err="1" smtClean="0"/>
              <a:t>see</a:t>
            </a:r>
            <a:r>
              <a:rPr lang="es-ES" dirty="0" smtClean="0"/>
              <a:t> m = W/g</a:t>
            </a:r>
          </a:p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known</a:t>
            </a:r>
            <a:r>
              <a:rPr lang="es-ES" dirty="0" smtClean="0"/>
              <a:t> as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gravitational</a:t>
            </a:r>
            <a:r>
              <a:rPr lang="es-ES" dirty="0" smtClean="0"/>
              <a:t> </a:t>
            </a:r>
            <a:r>
              <a:rPr lang="es-ES" dirty="0" err="1" smtClean="0"/>
              <a:t>mass</a:t>
            </a:r>
            <a:endParaRPr lang="es-ES" dirty="0" smtClean="0"/>
          </a:p>
          <a:p>
            <a:r>
              <a:rPr lang="es-ES" dirty="0" smtClean="0"/>
              <a:t>g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gravitational</a:t>
            </a:r>
            <a:r>
              <a:rPr lang="es-ES" dirty="0" smtClean="0"/>
              <a:t> </a:t>
            </a:r>
            <a:r>
              <a:rPr lang="es-ES" dirty="0" err="1" smtClean="0"/>
              <a:t>field</a:t>
            </a:r>
            <a:r>
              <a:rPr lang="es-ES" dirty="0" smtClean="0"/>
              <a:t> </a:t>
            </a:r>
            <a:r>
              <a:rPr lang="es-ES" dirty="0" err="1" smtClean="0"/>
              <a:t>strength</a:t>
            </a:r>
            <a:endParaRPr lang="es-ES" dirty="0" smtClean="0"/>
          </a:p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mass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affected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a </a:t>
            </a:r>
            <a:r>
              <a:rPr lang="es-ES" dirty="0" err="1" smtClean="0"/>
              <a:t>gravitational</a:t>
            </a:r>
            <a:r>
              <a:rPr lang="es-ES" dirty="0" smtClean="0"/>
              <a:t> </a:t>
            </a:r>
            <a:r>
              <a:rPr lang="es-ES" dirty="0" err="1" smtClean="0"/>
              <a:t>field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mass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Newton`s</a:t>
            </a:r>
            <a:r>
              <a:rPr lang="es-ES" dirty="0" smtClean="0"/>
              <a:t> </a:t>
            </a:r>
            <a:r>
              <a:rPr lang="es-ES" dirty="0" err="1" smtClean="0"/>
              <a:t>second</a:t>
            </a:r>
            <a:r>
              <a:rPr lang="es-ES" dirty="0" smtClean="0"/>
              <a:t> </a:t>
            </a:r>
            <a:r>
              <a:rPr lang="es-ES" dirty="0" err="1" smtClean="0"/>
              <a:t>law</a:t>
            </a:r>
            <a:endParaRPr lang="es-ES" dirty="0" smtClean="0"/>
          </a:p>
          <a:p>
            <a:r>
              <a:rPr lang="es-ES" dirty="0" smtClean="0"/>
              <a:t>F=</a:t>
            </a:r>
            <a:r>
              <a:rPr lang="es-ES" dirty="0" err="1" smtClean="0"/>
              <a:t>ma</a:t>
            </a:r>
            <a:endParaRPr lang="es-ES" dirty="0" smtClean="0"/>
          </a:p>
          <a:p>
            <a:r>
              <a:rPr lang="es-ES" dirty="0" smtClean="0"/>
              <a:t>m=F/a</a:t>
            </a:r>
          </a:p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called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inertial</a:t>
            </a:r>
            <a:r>
              <a:rPr lang="es-ES" dirty="0" smtClean="0"/>
              <a:t> </a:t>
            </a:r>
            <a:r>
              <a:rPr lang="es-ES" dirty="0" err="1" smtClean="0"/>
              <a:t>mass</a:t>
            </a:r>
            <a:endParaRPr lang="es-ES" dirty="0" smtClean="0"/>
          </a:p>
          <a:p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mass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hard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change</a:t>
            </a:r>
            <a:r>
              <a:rPr lang="es-ES" dirty="0" smtClean="0"/>
              <a:t>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objects</a:t>
            </a:r>
            <a:r>
              <a:rPr lang="es-ES" dirty="0" smtClean="0"/>
              <a:t> </a:t>
            </a:r>
            <a:r>
              <a:rPr lang="es-ES" dirty="0" err="1" smtClean="0"/>
              <a:t>motion</a:t>
            </a:r>
            <a:r>
              <a:rPr lang="es-ES" dirty="0" smtClean="0"/>
              <a:t> (</a:t>
            </a:r>
            <a:r>
              <a:rPr lang="es-ES" dirty="0" err="1" smtClean="0"/>
              <a:t>accelerate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)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488" y="2000240"/>
            <a:ext cx="85954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To</a:t>
            </a:r>
            <a:r>
              <a:rPr lang="es-ES" dirty="0" smtClean="0"/>
              <a:t> do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Answer</a:t>
            </a:r>
            <a:r>
              <a:rPr lang="es-ES" dirty="0" smtClean="0"/>
              <a:t> </a:t>
            </a:r>
            <a:r>
              <a:rPr lang="es-ES" dirty="0" err="1" smtClean="0"/>
              <a:t>questions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p 43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231</Words>
  <Application>Microsoft Office PowerPoint</Application>
  <PresentationFormat>Presentación en pantalla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1.3 Mass and weight</vt:lpstr>
      <vt:lpstr>1.3 Mass and weight  </vt:lpstr>
      <vt:lpstr>1.3 Mass and weight</vt:lpstr>
      <vt:lpstr>Weight</vt:lpstr>
      <vt:lpstr>Mass</vt:lpstr>
      <vt:lpstr>Two types of mass?</vt:lpstr>
      <vt:lpstr>The other mass</vt:lpstr>
      <vt:lpstr>Diapositiva 8</vt:lpstr>
      <vt:lpstr>To do</vt:lpstr>
    </vt:vector>
  </TitlesOfParts>
  <Company>grange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1.3 Mass and weight</dc:title>
  <dc:creator>sciencia</dc:creator>
  <cp:lastModifiedBy>sciencia</cp:lastModifiedBy>
  <cp:revision>14</cp:revision>
  <dcterms:created xsi:type="dcterms:W3CDTF">2010-04-13T19:36:40Z</dcterms:created>
  <dcterms:modified xsi:type="dcterms:W3CDTF">2010-08-04T15:07:14Z</dcterms:modified>
</cp:coreProperties>
</file>