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
  </p:notesMasterIdLst>
  <p:sldIdLst>
    <p:sldId id="256" r:id="rId2"/>
    <p:sldId id="257" r:id="rId3"/>
    <p:sldId id="259" r:id="rId4"/>
    <p:sldId id="260" r:id="rId5"/>
    <p:sldId id="261" r:id="rId6"/>
    <p:sldId id="262" r:id="rId7"/>
    <p:sldId id="263" r:id="rId8"/>
    <p:sldId id="264" r:id="rId9"/>
    <p:sldId id="265" r:id="rId10"/>
    <p:sldId id="266" r:id="rId11"/>
    <p:sldId id="267" r:id="rId12"/>
    <p:sldId id="269" r:id="rId13"/>
    <p:sldId id="270" r:id="rId14"/>
    <p:sldId id="271" r:id="rId15"/>
    <p:sldId id="258" r:id="rId16"/>
    <p:sldId id="268"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1" charset="0"/>
        <a:ea typeface="+mn-ea"/>
        <a:cs typeface="+mn-cs"/>
      </a:defRPr>
    </a:lvl1pPr>
    <a:lvl2pPr marL="457200" algn="l" rtl="0" eaLnBrk="0" fontAlgn="base" hangingPunct="0">
      <a:spcBef>
        <a:spcPct val="0"/>
      </a:spcBef>
      <a:spcAft>
        <a:spcPct val="0"/>
      </a:spcAft>
      <a:defRPr kern="1200">
        <a:solidFill>
          <a:schemeClr val="tx1"/>
        </a:solidFill>
        <a:latin typeface="Verdana" pitchFamily="1" charset="0"/>
        <a:ea typeface="+mn-ea"/>
        <a:cs typeface="+mn-cs"/>
      </a:defRPr>
    </a:lvl2pPr>
    <a:lvl3pPr marL="914400" algn="l" rtl="0" eaLnBrk="0" fontAlgn="base" hangingPunct="0">
      <a:spcBef>
        <a:spcPct val="0"/>
      </a:spcBef>
      <a:spcAft>
        <a:spcPct val="0"/>
      </a:spcAft>
      <a:defRPr kern="1200">
        <a:solidFill>
          <a:schemeClr val="tx1"/>
        </a:solidFill>
        <a:latin typeface="Verdana" pitchFamily="1" charset="0"/>
        <a:ea typeface="+mn-ea"/>
        <a:cs typeface="+mn-cs"/>
      </a:defRPr>
    </a:lvl3pPr>
    <a:lvl4pPr marL="1371600" algn="l" rtl="0" eaLnBrk="0" fontAlgn="base" hangingPunct="0">
      <a:spcBef>
        <a:spcPct val="0"/>
      </a:spcBef>
      <a:spcAft>
        <a:spcPct val="0"/>
      </a:spcAft>
      <a:defRPr kern="1200">
        <a:solidFill>
          <a:schemeClr val="tx1"/>
        </a:solidFill>
        <a:latin typeface="Verdana" pitchFamily="1" charset="0"/>
        <a:ea typeface="+mn-ea"/>
        <a:cs typeface="+mn-cs"/>
      </a:defRPr>
    </a:lvl4pPr>
    <a:lvl5pPr marL="1828800" algn="l" rtl="0" eaLnBrk="0" fontAlgn="base" hangingPunct="0">
      <a:spcBef>
        <a:spcPct val="0"/>
      </a:spcBef>
      <a:spcAft>
        <a:spcPct val="0"/>
      </a:spcAft>
      <a:defRPr kern="1200">
        <a:solidFill>
          <a:schemeClr val="tx1"/>
        </a:solidFill>
        <a:latin typeface="Verdana" pitchFamily="1" charset="0"/>
        <a:ea typeface="+mn-ea"/>
        <a:cs typeface="+mn-cs"/>
      </a:defRPr>
    </a:lvl5pPr>
    <a:lvl6pPr marL="2286000" algn="l" defTabSz="914400" rtl="0" eaLnBrk="1" latinLnBrk="0" hangingPunct="1">
      <a:defRPr kern="1200">
        <a:solidFill>
          <a:schemeClr val="tx1"/>
        </a:solidFill>
        <a:latin typeface="Verdana" pitchFamily="1" charset="0"/>
        <a:ea typeface="+mn-ea"/>
        <a:cs typeface="+mn-cs"/>
      </a:defRPr>
    </a:lvl6pPr>
    <a:lvl7pPr marL="2743200" algn="l" defTabSz="914400" rtl="0" eaLnBrk="1" latinLnBrk="0" hangingPunct="1">
      <a:defRPr kern="1200">
        <a:solidFill>
          <a:schemeClr val="tx1"/>
        </a:solidFill>
        <a:latin typeface="Verdana" pitchFamily="1" charset="0"/>
        <a:ea typeface="+mn-ea"/>
        <a:cs typeface="+mn-cs"/>
      </a:defRPr>
    </a:lvl7pPr>
    <a:lvl8pPr marL="3200400" algn="l" defTabSz="914400" rtl="0" eaLnBrk="1" latinLnBrk="0" hangingPunct="1">
      <a:defRPr kern="1200">
        <a:solidFill>
          <a:schemeClr val="tx1"/>
        </a:solidFill>
        <a:latin typeface="Verdana" pitchFamily="1" charset="0"/>
        <a:ea typeface="+mn-ea"/>
        <a:cs typeface="+mn-cs"/>
      </a:defRPr>
    </a:lvl8pPr>
    <a:lvl9pPr marL="3657600" algn="l" defTabSz="914400" rtl="0" eaLnBrk="1" latinLnBrk="0" hangingPunct="1">
      <a:defRPr kern="1200">
        <a:solidFill>
          <a:schemeClr val="tx1"/>
        </a:solidFill>
        <a:latin typeface="Verdana"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0000FF"/>
    <a:srgbClr val="33CC33"/>
    <a:srgbClr val="FFFF00"/>
    <a:srgbClr val="FF66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24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CBB6CB39-F914-4C9F-9F65-734302AD3D50}" type="slidenum">
              <a:rPr lang="en-US"/>
              <a:pPr/>
              <a:t>‹Nº›</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A3AA09-06C0-4EC3-90AA-D9A5AA13FCE7}" type="slidenum">
              <a:rPr lang="en-US"/>
              <a:pPr/>
              <a:t>1</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t>http://www.jessb.org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ACAAB9-0B05-4893-BB28-10832F90C051}" type="slidenum">
              <a:rPr lang="en-US"/>
              <a:pPr/>
              <a:t>10</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a:t>Click the little rainbow box in the top right corner to return to the overview EM spectrum diagram</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25BC23-7D4D-48BC-9D6D-972624C221F2}" type="slidenum">
              <a:rPr lang="en-US"/>
              <a:pPr/>
              <a:t>11</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a:t>There is one more UV slide…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09B6F8-4FD9-4EB2-B0B9-3B60C6C2933E}" type="slidenum">
              <a:rPr lang="en-US"/>
              <a:pPr/>
              <a:t>12</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a:t>Table will fill in from left to right, top to bottom as you advance through. Click the little rainbow box in the top right corner to return to the overview EM spectrum diagram</a:t>
            </a:r>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D611CC-F9CB-4733-8039-4FE9FE86C7E7}" type="slidenum">
              <a:rPr lang="en-US"/>
              <a:pPr/>
              <a:t>13</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t>Click the little rainbow box in the top right corner to return to the overview EM spectrum diagram</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6094AB-38C8-4557-A53E-41C8A3274149}" type="slidenum">
              <a:rPr lang="en-US"/>
              <a:pPr/>
              <a:t>14</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a:t>Click the little rainbow box in the top right corner to return to the overview EM spectrum diagram</a:t>
            </a: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AC839E-69AD-4936-975B-4F1C8F14F1ED}" type="slidenum">
              <a:rPr lang="en-US"/>
              <a:pPr/>
              <a:t>15</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1C0ADB-0DD5-477F-8E87-131E9BA9872D}" type="slidenum">
              <a:rPr lang="en-US"/>
              <a:pPr/>
              <a:t>16</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E89749-BD68-445D-ADBC-8A50CD5064AB}" type="slidenum">
              <a:rPr lang="en-US"/>
              <a:pPr/>
              <a:t>2</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EA2EFB-A1B3-4243-BA1B-9169BCF18B7F}" type="slidenum">
              <a:rPr lang="en-US"/>
              <a:pPr/>
              <a:t>3</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t>Prompt students to guess what the teal box, then the blue box, is hiding.  (Wavelength, Amplitude)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CC17F8-8762-44BC-8EE0-14C38A338BDC}" type="slidenum">
              <a:rPr lang="en-US"/>
              <a:pPr/>
              <a:t>4</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D3EF09-1E15-42B0-94E1-E0F0699482EB}" type="slidenum">
              <a:rPr lang="en-US"/>
              <a:pPr/>
              <a:t>5</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A55463-AC55-4859-BAE8-B7FD45CBEA86}" type="slidenum">
              <a:rPr lang="en-US"/>
              <a:pPr/>
              <a:t>6</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a:t>Clicking the little rainbow box at the top of each slide will bring you back to this one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1CA84A-AD0A-4A6F-BB7E-ACFD8843D0B7}" type="slidenum">
              <a:rPr lang="en-US"/>
              <a:pPr/>
              <a:t>7</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t>Click the little rainbow box in the top right corner to return to the overview EM spectrum diagram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E5C592-36A8-44EC-B6C4-4DD85993B97B}" type="slidenum">
              <a:rPr lang="en-US"/>
              <a:pPr/>
              <a:t>8</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a:t>Click the little rainbow box in the top right corner to return to the overview EM spectrum diagram</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96BBF4-EDAD-46FF-B853-75B3F30F80D0}" type="slidenum">
              <a:rPr lang="en-US"/>
              <a:pPr/>
              <a:t>9</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a:t>Click the little rainbow box in the top right corner to return to the overview EM spectrum diagram</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685800"/>
            <a:ext cx="7772400" cy="2127250"/>
          </a:xfrm>
        </p:spPr>
        <p:txBody>
          <a:bodyPr/>
          <a:lstStyle>
            <a:lvl1pPr algn="ctr">
              <a:defRPr sz="5500"/>
            </a:lvl1pPr>
          </a:lstStyle>
          <a:p>
            <a:r>
              <a:rPr lang="en-US"/>
              <a:t>Click to edit Master title style</a:t>
            </a:r>
          </a:p>
        </p:txBody>
      </p:sp>
      <p:sp>
        <p:nvSpPr>
          <p:cNvPr id="5123" name="Rectangle 3"/>
          <p:cNvSpPr>
            <a:spLocks noGrp="1" noChangeArrowheads="1"/>
          </p:cNvSpPr>
          <p:nvPr>
            <p:ph type="subTitle" idx="1"/>
          </p:nvPr>
        </p:nvSpPr>
        <p:spPr>
          <a:xfrm>
            <a:off x="1371600" y="3270250"/>
            <a:ext cx="6400800" cy="2209800"/>
          </a:xfrm>
        </p:spPr>
        <p:txBody>
          <a:bodyPr/>
          <a:lstStyle>
            <a:lvl1pPr marL="0" indent="0" algn="ctr">
              <a:buFont typeface="Wingdings" pitchFamily="1" charset="2"/>
              <a:buNone/>
              <a:defRPr sz="3400"/>
            </a:lvl1pPr>
          </a:lstStyle>
          <a:p>
            <a:r>
              <a:rPr lang="en-US"/>
              <a:t>Click to edit Master subtitle style</a:t>
            </a:r>
          </a:p>
        </p:txBody>
      </p:sp>
      <p:sp>
        <p:nvSpPr>
          <p:cNvPr id="5124" name="Rectangle 4"/>
          <p:cNvSpPr>
            <a:spLocks noGrp="1" noChangeArrowheads="1"/>
          </p:cNvSpPr>
          <p:nvPr>
            <p:ph type="dt" sz="half" idx="2"/>
          </p:nvPr>
        </p:nvSpPr>
        <p:spPr/>
        <p:txBody>
          <a:bodyPr/>
          <a:lstStyle>
            <a:lvl1pPr>
              <a:defRPr/>
            </a:lvl1pPr>
          </a:lstStyle>
          <a:p>
            <a:endParaRPr lang="en-US"/>
          </a:p>
        </p:txBody>
      </p:sp>
      <p:sp>
        <p:nvSpPr>
          <p:cNvPr id="5125" name="Rectangle 5"/>
          <p:cNvSpPr>
            <a:spLocks noGrp="1" noChangeArrowheads="1"/>
          </p:cNvSpPr>
          <p:nvPr>
            <p:ph type="ftr" sz="quarter" idx="3"/>
          </p:nvPr>
        </p:nvSpPr>
        <p:spPr/>
        <p:txBody>
          <a:bodyPr/>
          <a:lstStyle>
            <a:lvl1pPr>
              <a:defRPr/>
            </a:lvl1pPr>
          </a:lstStyle>
          <a:p>
            <a:endParaRPr lang="en-US"/>
          </a:p>
        </p:txBody>
      </p:sp>
      <p:sp>
        <p:nvSpPr>
          <p:cNvPr id="5126" name="Rectangle 6"/>
          <p:cNvSpPr>
            <a:spLocks noGrp="1" noChangeArrowheads="1"/>
          </p:cNvSpPr>
          <p:nvPr>
            <p:ph type="sldNum" sz="quarter" idx="4"/>
          </p:nvPr>
        </p:nvSpPr>
        <p:spPr/>
        <p:txBody>
          <a:bodyPr/>
          <a:lstStyle>
            <a:lvl1pPr>
              <a:defRPr/>
            </a:lvl1pPr>
          </a:lstStyle>
          <a:p>
            <a:fld id="{153A06F5-7852-4CB4-85F2-E07618A2FB09}" type="slidenum">
              <a:rPr lang="en-US"/>
              <a:pPr/>
              <a:t>‹Nº›</a:t>
            </a:fld>
            <a:endParaRPr lang="en-US"/>
          </a:p>
        </p:txBody>
      </p:sp>
      <p:grpSp>
        <p:nvGrpSpPr>
          <p:cNvPr id="5127" name="Group 7"/>
          <p:cNvGrpSpPr>
            <a:grpSpLocks/>
          </p:cNvGrpSpPr>
          <p:nvPr/>
        </p:nvGrpSpPr>
        <p:grpSpPr bwMode="auto">
          <a:xfrm>
            <a:off x="228600" y="2889250"/>
            <a:ext cx="8610600" cy="201613"/>
            <a:chOff x="144" y="1680"/>
            <a:chExt cx="5424" cy="144"/>
          </a:xfrm>
        </p:grpSpPr>
        <p:sp>
          <p:nvSpPr>
            <p:cNvPr id="5128"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endParaRPr lang="es-ES"/>
            </a:p>
          </p:txBody>
        </p:sp>
        <p:sp>
          <p:nvSpPr>
            <p:cNvPr id="5129"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endParaRPr lang="es-ES"/>
            </a:p>
          </p:txBody>
        </p:sp>
        <p:sp>
          <p:nvSpPr>
            <p:cNvPr id="5130"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endParaRPr lang="es-ES"/>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5379D944-98A1-4E25-9FF8-6B69908B50E6}" type="slidenum">
              <a:rPr lang="en-US"/>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531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7813"/>
            <a:ext cx="601980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D9CBCA67-D390-4471-AD54-DB763041FF1B}" type="slidenum">
              <a:rPr lang="en-US"/>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30725"/>
          </a:xfrm>
        </p:spPr>
        <p:txBody>
          <a:bodyPr/>
          <a:lstStyle/>
          <a:p>
            <a:endParaRPr lang="es-ES"/>
          </a:p>
        </p:txBody>
      </p:sp>
      <p:sp>
        <p:nvSpPr>
          <p:cNvPr id="4" name="3 Marcador de fecha"/>
          <p:cNvSpPr>
            <a:spLocks noGrp="1"/>
          </p:cNvSpPr>
          <p:nvPr>
            <p:ph type="dt" sz="half" idx="10"/>
          </p:nvPr>
        </p:nvSpPr>
        <p:spPr>
          <a:xfrm>
            <a:off x="457200" y="6248400"/>
            <a:ext cx="2133600" cy="457200"/>
          </a:xfrm>
        </p:spPr>
        <p:txBody>
          <a:bodyPr/>
          <a:lstStyle>
            <a:lvl1pPr>
              <a:defRPr/>
            </a:lvl1pPr>
          </a:lstStyle>
          <a:p>
            <a:endParaRPr lang="en-US"/>
          </a:p>
        </p:txBody>
      </p:sp>
      <p:sp>
        <p:nvSpPr>
          <p:cNvPr id="5" name="4 Marcador de pie de página"/>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5 Marcador de número de diapositiva"/>
          <p:cNvSpPr>
            <a:spLocks noGrp="1"/>
          </p:cNvSpPr>
          <p:nvPr>
            <p:ph type="sldNum" sz="quarter" idx="12"/>
          </p:nvPr>
        </p:nvSpPr>
        <p:spPr>
          <a:xfrm>
            <a:off x="6553200" y="6248400"/>
            <a:ext cx="2133600" cy="457200"/>
          </a:xfrm>
        </p:spPr>
        <p:txBody>
          <a:bodyPr/>
          <a:lstStyle>
            <a:lvl1pPr>
              <a:defRPr/>
            </a:lvl1pPr>
          </a:lstStyle>
          <a:p>
            <a:fld id="{EF072E4A-1FDA-40BF-BEED-B661477A82A5}"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374292CC-793F-4097-8902-34AD68D58D39}" type="slidenum">
              <a:rPr lang="en-US"/>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51273D16-8FF3-49D2-AD34-6FF6DD3BF84F}" type="slidenum">
              <a:rPr lang="en-US"/>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EFD0D254-3F1D-4357-B320-4CCAAB4A33D7}" type="slidenum">
              <a:rPr lang="en-US"/>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n-US"/>
          </a:p>
        </p:txBody>
      </p:sp>
      <p:sp>
        <p:nvSpPr>
          <p:cNvPr id="8" name="7 Marcador de pie de página"/>
          <p:cNvSpPr>
            <a:spLocks noGrp="1"/>
          </p:cNvSpPr>
          <p:nvPr>
            <p:ph type="ftr" sz="quarter" idx="11"/>
          </p:nvPr>
        </p:nvSpPr>
        <p:spPr/>
        <p:txBody>
          <a:bodyPr/>
          <a:lstStyle>
            <a:lvl1pPr>
              <a:defRPr/>
            </a:lvl1pPr>
          </a:lstStyle>
          <a:p>
            <a:endParaRPr lang="en-US"/>
          </a:p>
        </p:txBody>
      </p:sp>
      <p:sp>
        <p:nvSpPr>
          <p:cNvPr id="9" name="8 Marcador de número de diapositiva"/>
          <p:cNvSpPr>
            <a:spLocks noGrp="1"/>
          </p:cNvSpPr>
          <p:nvPr>
            <p:ph type="sldNum" sz="quarter" idx="12"/>
          </p:nvPr>
        </p:nvSpPr>
        <p:spPr/>
        <p:txBody>
          <a:bodyPr/>
          <a:lstStyle>
            <a:lvl1pPr>
              <a:defRPr/>
            </a:lvl1pPr>
          </a:lstStyle>
          <a:p>
            <a:fld id="{9E908B68-A800-4757-B13C-7C0FBD7C0E8D}" type="slidenum">
              <a:rPr lang="en-US"/>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n-US"/>
          </a:p>
        </p:txBody>
      </p:sp>
      <p:sp>
        <p:nvSpPr>
          <p:cNvPr id="4" name="3 Marcador de pie de página"/>
          <p:cNvSpPr>
            <a:spLocks noGrp="1"/>
          </p:cNvSpPr>
          <p:nvPr>
            <p:ph type="ftr" sz="quarter" idx="11"/>
          </p:nvPr>
        </p:nvSpPr>
        <p:spPr/>
        <p:txBody>
          <a:bodyPr/>
          <a:lstStyle>
            <a:lvl1pPr>
              <a:defRPr/>
            </a:lvl1pPr>
          </a:lstStyle>
          <a:p>
            <a:endParaRPr lang="en-US"/>
          </a:p>
        </p:txBody>
      </p:sp>
      <p:sp>
        <p:nvSpPr>
          <p:cNvPr id="5" name="4 Marcador de número de diapositiva"/>
          <p:cNvSpPr>
            <a:spLocks noGrp="1"/>
          </p:cNvSpPr>
          <p:nvPr>
            <p:ph type="sldNum" sz="quarter" idx="12"/>
          </p:nvPr>
        </p:nvSpPr>
        <p:spPr/>
        <p:txBody>
          <a:bodyPr/>
          <a:lstStyle>
            <a:lvl1pPr>
              <a:defRPr/>
            </a:lvl1pPr>
          </a:lstStyle>
          <a:p>
            <a:fld id="{522E0149-7682-4CCE-A78A-59BBF96BE409}" type="slidenum">
              <a:rPr lang="en-US"/>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p>
        </p:txBody>
      </p:sp>
      <p:sp>
        <p:nvSpPr>
          <p:cNvPr id="3" name="2 Marcador de pie de página"/>
          <p:cNvSpPr>
            <a:spLocks noGrp="1"/>
          </p:cNvSpPr>
          <p:nvPr>
            <p:ph type="ftr" sz="quarter" idx="11"/>
          </p:nvPr>
        </p:nvSpPr>
        <p:spPr/>
        <p:txBody>
          <a:bodyPr/>
          <a:lstStyle>
            <a:lvl1pPr>
              <a:defRPr/>
            </a:lvl1pPr>
          </a:lstStyle>
          <a:p>
            <a:endParaRPr lang="en-US"/>
          </a:p>
        </p:txBody>
      </p:sp>
      <p:sp>
        <p:nvSpPr>
          <p:cNvPr id="4" name="3 Marcador de número de diapositiva"/>
          <p:cNvSpPr>
            <a:spLocks noGrp="1"/>
          </p:cNvSpPr>
          <p:nvPr>
            <p:ph type="sldNum" sz="quarter" idx="12"/>
          </p:nvPr>
        </p:nvSpPr>
        <p:spPr/>
        <p:txBody>
          <a:bodyPr/>
          <a:lstStyle>
            <a:lvl1pPr>
              <a:defRPr/>
            </a:lvl1pPr>
          </a:lstStyle>
          <a:p>
            <a:fld id="{95C9C4D7-E51B-4C76-B057-7BB31C94B20D}" type="slidenum">
              <a:rPr lang="en-US"/>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511F32E8-AFB3-42DA-BFB4-E22B4A767768}" type="slidenum">
              <a:rPr lang="en-US"/>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32E7F53C-275D-49D1-8C0E-A6FE705EB57F}" type="slidenum">
              <a:rPr lang="en-US"/>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4102"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FA946AA5-077F-4A68-9A56-1C7FAC38B3F2}" type="slidenum">
              <a:rPr lang="en-US"/>
              <a:pPr/>
              <a:t>‹Nº›</a:t>
            </a:fld>
            <a:endParaRPr lang="en-US"/>
          </a:p>
        </p:txBody>
      </p:sp>
      <p:sp>
        <p:nvSpPr>
          <p:cNvPr id="4103"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eaLnBrk="1" hangingPunct="1"/>
            <a:endParaRPr lang="es-ES" sz="2400">
              <a:latin typeface="Times New Roman" pitchFamily="1" charset="0"/>
            </a:endParaRPr>
          </a:p>
        </p:txBody>
      </p:sp>
      <p:sp>
        <p:nvSpPr>
          <p:cNvPr id="4104"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endParaRPr lang="es-ES"/>
          </a:p>
        </p:txBody>
      </p:sp>
      <p:sp>
        <p:nvSpPr>
          <p:cNvPr id="4105"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eaLnBrk="1" hangingPunct="1"/>
            <a:endParaRPr lang="es-ES" sz="2400">
              <a:latin typeface="Times New Roman" pitchFamily="1" charset="0"/>
            </a:endParaRPr>
          </a:p>
        </p:txBody>
      </p:sp>
      <p:sp>
        <p:nvSpPr>
          <p:cNvPr id="4106"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eaLnBrk="1" hangingPunct="1"/>
            <a:endParaRPr lang="es-ES" sz="2400">
              <a:latin typeface="Times New Roman" pitchFamily="1" charset="0"/>
            </a:endParaRP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Rockwell Extra Bold" pitchFamily="1" charset="0"/>
        </a:defRPr>
      </a:lvl2pPr>
      <a:lvl3pPr algn="l" rtl="0" fontAlgn="base">
        <a:spcBef>
          <a:spcPct val="0"/>
        </a:spcBef>
        <a:spcAft>
          <a:spcPct val="0"/>
        </a:spcAft>
        <a:defRPr sz="4400">
          <a:solidFill>
            <a:schemeClr val="tx2"/>
          </a:solidFill>
          <a:latin typeface="Rockwell Extra Bold" pitchFamily="1" charset="0"/>
        </a:defRPr>
      </a:lvl3pPr>
      <a:lvl4pPr algn="l" rtl="0" fontAlgn="base">
        <a:spcBef>
          <a:spcPct val="0"/>
        </a:spcBef>
        <a:spcAft>
          <a:spcPct val="0"/>
        </a:spcAft>
        <a:defRPr sz="4400">
          <a:solidFill>
            <a:schemeClr val="tx2"/>
          </a:solidFill>
          <a:latin typeface="Rockwell Extra Bold" pitchFamily="1" charset="0"/>
        </a:defRPr>
      </a:lvl4pPr>
      <a:lvl5pPr algn="l" rtl="0" fontAlgn="base">
        <a:spcBef>
          <a:spcPct val="0"/>
        </a:spcBef>
        <a:spcAft>
          <a:spcPct val="0"/>
        </a:spcAft>
        <a:defRPr sz="4400">
          <a:solidFill>
            <a:schemeClr val="tx2"/>
          </a:solidFill>
          <a:latin typeface="Rockwell Extra Bold" pitchFamily="1" charset="0"/>
        </a:defRPr>
      </a:lvl5pPr>
      <a:lvl6pPr marL="457200" algn="l" rtl="0" fontAlgn="base">
        <a:spcBef>
          <a:spcPct val="0"/>
        </a:spcBef>
        <a:spcAft>
          <a:spcPct val="0"/>
        </a:spcAft>
        <a:defRPr sz="4400">
          <a:solidFill>
            <a:schemeClr val="tx2"/>
          </a:solidFill>
          <a:latin typeface="Rockwell Extra Bold" pitchFamily="1" charset="0"/>
        </a:defRPr>
      </a:lvl6pPr>
      <a:lvl7pPr marL="914400" algn="l" rtl="0" fontAlgn="base">
        <a:spcBef>
          <a:spcPct val="0"/>
        </a:spcBef>
        <a:spcAft>
          <a:spcPct val="0"/>
        </a:spcAft>
        <a:defRPr sz="4400">
          <a:solidFill>
            <a:schemeClr val="tx2"/>
          </a:solidFill>
          <a:latin typeface="Rockwell Extra Bold" pitchFamily="1" charset="0"/>
        </a:defRPr>
      </a:lvl7pPr>
      <a:lvl8pPr marL="1371600" algn="l" rtl="0" fontAlgn="base">
        <a:spcBef>
          <a:spcPct val="0"/>
        </a:spcBef>
        <a:spcAft>
          <a:spcPct val="0"/>
        </a:spcAft>
        <a:defRPr sz="4400">
          <a:solidFill>
            <a:schemeClr val="tx2"/>
          </a:solidFill>
          <a:latin typeface="Rockwell Extra Bold" pitchFamily="1" charset="0"/>
        </a:defRPr>
      </a:lvl8pPr>
      <a:lvl9pPr marL="1828800" algn="l" rtl="0" fontAlgn="base">
        <a:spcBef>
          <a:spcPct val="0"/>
        </a:spcBef>
        <a:spcAft>
          <a:spcPct val="0"/>
        </a:spcAft>
        <a:defRPr sz="4400">
          <a:solidFill>
            <a:schemeClr val="tx2"/>
          </a:solidFill>
          <a:latin typeface="Rockwell Extra Bold" pitchFamily="1" charset="0"/>
        </a:defRPr>
      </a:lvl9pPr>
    </p:titleStyle>
    <p:bodyStyle>
      <a:lvl1pPr marL="342900" indent="-342900" algn="l" rtl="0" fontAlgn="base">
        <a:spcBef>
          <a:spcPct val="20000"/>
        </a:spcBef>
        <a:spcAft>
          <a:spcPct val="0"/>
        </a:spcAft>
        <a:buClr>
          <a:schemeClr val="bg2"/>
        </a:buClr>
        <a:buSzPct val="75000"/>
        <a:buFont typeface="Wingdings" pitchFamily="1" charset="2"/>
        <a:buChar char="p"/>
        <a:defRPr sz="32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1" charset="2"/>
        <a:buChar char="n"/>
        <a:defRPr sz="24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1"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1" charset="2"/>
        <a:buChar char="§"/>
        <a:defRPr>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1"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1"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1"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1"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1" charset="2"/>
        <a:buChar char="§"/>
        <a:defRPr>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15.wmf"/><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hyperlink" Target="http://www.nentjes.info/Palace/radio-6.gif" TargetMode="External"/><Relationship Id="rId13" Type="http://schemas.openxmlformats.org/officeDocument/2006/relationships/hyperlink" Target="http://www.georgiaprismaward.com/The_Prism_Story_files/PRISM%20brand%20imagemed.jpg" TargetMode="External"/><Relationship Id="rId3" Type="http://schemas.openxmlformats.org/officeDocument/2006/relationships/hyperlink" Target="http://www.antonine-education.co.uk/New_items/MUS/images/Making6.gif" TargetMode="External"/><Relationship Id="rId7" Type="http://schemas.openxmlformats.org/officeDocument/2006/relationships/hyperlink" Target="http://science.hq.nasa.gov/kids/imagers/ems/radio.html" TargetMode="External"/><Relationship Id="rId12" Type="http://schemas.openxmlformats.org/officeDocument/2006/relationships/hyperlink" Target="http://www.global-b2b-network.com/direct/dbimage/50329753/Study_Remote_Control.jp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astro.princeton.edu/~gk/A402/electromagnetic_spectrum.jpg" TargetMode="External"/><Relationship Id="rId11" Type="http://schemas.openxmlformats.org/officeDocument/2006/relationships/hyperlink" Target="http://www.imaging1.com/gallery/images/AV%20Night%20vision%20goggles.jpg" TargetMode="External"/><Relationship Id="rId5" Type="http://schemas.openxmlformats.org/officeDocument/2006/relationships/hyperlink" Target="http://abyss.uoregon.edu/~js/glossary/wave_particle.html" TargetMode="External"/><Relationship Id="rId10" Type="http://schemas.openxmlformats.org/officeDocument/2006/relationships/hyperlink" Target="http://www.stuffintheair.com/radar-real-time-weather.html" TargetMode="External"/><Relationship Id="rId4" Type="http://schemas.openxmlformats.org/officeDocument/2006/relationships/hyperlink" Target="http://www.geocities.com/researchtriangle/campus/6791/einstein12.jpg" TargetMode="External"/><Relationship Id="rId9" Type="http://schemas.openxmlformats.org/officeDocument/2006/relationships/hyperlink" Target="http://www.mobilewhack.com/motorola-h12-bluetooth-headset.jpg" TargetMode="External"/><Relationship Id="rId14" Type="http://schemas.openxmlformats.org/officeDocument/2006/relationships/hyperlink" Target="http://science.hq.nasa.gov/kids/imagers/ems/uv.html"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cience.hq.nasa.gov/kids/imagers/ems/gamma.html" TargetMode="External"/><Relationship Id="rId3" Type="http://schemas.openxmlformats.org/officeDocument/2006/relationships/hyperlink" Target="http://farm3.static.flickr.com/2385/2381723771_12548f4bd1.jpg?v=1217429879" TargetMode="External"/><Relationship Id="rId7" Type="http://schemas.openxmlformats.org/officeDocument/2006/relationships/hyperlink" Target="http://www.epinion.eu/wordpress/wp-content/uploads/2008/05/airport-security1.jp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sciencelearn.org.nz/var/sciencelearn/storage/images/contexts/see_through_body/sci_media/neck_x_ray/17945-5-eng-NZ/neck_x_ray_full_size_portrait.jpg" TargetMode="External"/><Relationship Id="rId5" Type="http://schemas.openxmlformats.org/officeDocument/2006/relationships/hyperlink" Target="http://science.hq.nasa.gov/kids/imagers/ems/xrays.html" TargetMode="External"/><Relationship Id="rId10" Type="http://schemas.openxmlformats.org/officeDocument/2006/relationships/hyperlink" Target="http://www.roswellpark.org/files/1_2_1/brain_spinal/gamma%20knife%204c.jpg" TargetMode="External"/><Relationship Id="rId4" Type="http://schemas.openxmlformats.org/officeDocument/2006/relationships/hyperlink" Target="http://intamod.com.au/images/uv2.JPG" TargetMode="External"/><Relationship Id="rId9" Type="http://schemas.openxmlformats.org/officeDocument/2006/relationships/hyperlink" Target="http://www.aboutnuclear.org/print.cgi?fC=Foo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4.jpeg"/><Relationship Id="rId7"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10.xml"/><Relationship Id="rId10" Type="http://schemas.openxmlformats.org/officeDocument/2006/relationships/slide" Target="slide14.xml"/><Relationship Id="rId4" Type="http://schemas.openxmlformats.org/officeDocument/2006/relationships/slide" Target="slide8.xml"/><Relationship Id="rId9" Type="http://schemas.openxmlformats.org/officeDocument/2006/relationships/slide" Target="slide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457200"/>
            <a:ext cx="7772400" cy="2127250"/>
          </a:xfrm>
        </p:spPr>
        <p:txBody>
          <a:bodyPr/>
          <a:lstStyle/>
          <a:p>
            <a:r>
              <a:rPr lang="en-US"/>
              <a:t>Electromagnetic Radiation</a:t>
            </a:r>
          </a:p>
        </p:txBody>
      </p:sp>
      <p:sp>
        <p:nvSpPr>
          <p:cNvPr id="4" name="3 Subtítulo"/>
          <p:cNvSpPr>
            <a:spLocks noGrp="1"/>
          </p:cNvSpPr>
          <p:nvPr>
            <p:ph type="subTitle" idx="1"/>
          </p:nvPr>
        </p:nvSpPr>
        <p:spPr/>
        <p:txBody>
          <a:bodyPr/>
          <a:lstStyle/>
          <a:p>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Visible light</a:t>
            </a:r>
          </a:p>
        </p:txBody>
      </p:sp>
      <p:sp>
        <p:nvSpPr>
          <p:cNvPr id="17411" name="Rectangle 3"/>
          <p:cNvSpPr>
            <a:spLocks noGrp="1" noChangeArrowheads="1"/>
          </p:cNvSpPr>
          <p:nvPr>
            <p:ph type="body" idx="1"/>
          </p:nvPr>
        </p:nvSpPr>
        <p:spPr/>
        <p:txBody>
          <a:bodyPr/>
          <a:lstStyle/>
          <a:p>
            <a:r>
              <a:rPr lang="en-US"/>
              <a:t>Only type of EM wave able to be detected by the human eye</a:t>
            </a:r>
          </a:p>
          <a:p>
            <a:r>
              <a:rPr lang="en-US"/>
              <a:t>Violet is the highest frequency light</a:t>
            </a:r>
          </a:p>
          <a:p>
            <a:r>
              <a:rPr lang="en-US"/>
              <a:t>Red light is the lowest frequency light</a:t>
            </a:r>
          </a:p>
          <a:p>
            <a:endParaRPr lang="en-US"/>
          </a:p>
        </p:txBody>
      </p:sp>
      <p:pic>
        <p:nvPicPr>
          <p:cNvPr id="17412" name="Picture 4"/>
          <p:cNvPicPr>
            <a:picLocks noChangeAspect="1" noChangeArrowheads="1"/>
          </p:cNvPicPr>
          <p:nvPr/>
        </p:nvPicPr>
        <p:blipFill>
          <a:blip r:embed="rId3" cstate="print"/>
          <a:srcRect/>
          <a:stretch>
            <a:fillRect/>
          </a:stretch>
        </p:blipFill>
        <p:spPr bwMode="auto">
          <a:xfrm>
            <a:off x="0" y="4953000"/>
            <a:ext cx="3886200" cy="1801813"/>
          </a:xfrm>
          <a:prstGeom prst="rect">
            <a:avLst/>
          </a:prstGeom>
          <a:noFill/>
          <a:ln w="9525">
            <a:noFill/>
            <a:miter lim="800000"/>
            <a:headEnd/>
            <a:tailEnd/>
          </a:ln>
          <a:effectLst/>
        </p:spPr>
      </p:pic>
      <p:pic>
        <p:nvPicPr>
          <p:cNvPr id="17413" name="Picture 5"/>
          <p:cNvPicPr>
            <a:picLocks noChangeAspect="1" noChangeArrowheads="1"/>
          </p:cNvPicPr>
          <p:nvPr/>
        </p:nvPicPr>
        <p:blipFill>
          <a:blip r:embed="rId4" cstate="print"/>
          <a:srcRect/>
          <a:stretch>
            <a:fillRect/>
          </a:stretch>
        </p:blipFill>
        <p:spPr bwMode="auto">
          <a:xfrm>
            <a:off x="4800600" y="4000500"/>
            <a:ext cx="2857500" cy="2857500"/>
          </a:xfrm>
          <a:prstGeom prst="rect">
            <a:avLst/>
          </a:prstGeom>
          <a:noFill/>
          <a:ln w="9525">
            <a:noFill/>
            <a:miter lim="800000"/>
            <a:headEnd/>
            <a:tailEnd/>
          </a:ln>
          <a:effectLst/>
        </p:spPr>
      </p:pic>
      <p:pic>
        <p:nvPicPr>
          <p:cNvPr id="17414" name="Picture 6" descr="MCj04353000000[1]"/>
          <p:cNvPicPr>
            <a:picLocks noChangeAspect="1" noChangeArrowheads="1"/>
          </p:cNvPicPr>
          <p:nvPr/>
        </p:nvPicPr>
        <p:blipFill>
          <a:blip r:embed="rId5" cstate="print"/>
          <a:srcRect/>
          <a:stretch>
            <a:fillRect/>
          </a:stretch>
        </p:blipFill>
        <p:spPr bwMode="auto">
          <a:xfrm>
            <a:off x="7086600" y="0"/>
            <a:ext cx="1371600" cy="1370013"/>
          </a:xfrm>
          <a:prstGeom prst="rect">
            <a:avLst/>
          </a:prstGeom>
          <a:noFill/>
        </p:spPr>
      </p:pic>
      <p:grpSp>
        <p:nvGrpSpPr>
          <p:cNvPr id="17415" name="Group 7"/>
          <p:cNvGrpSpPr>
            <a:grpSpLocks/>
          </p:cNvGrpSpPr>
          <p:nvPr/>
        </p:nvGrpSpPr>
        <p:grpSpPr bwMode="auto">
          <a:xfrm>
            <a:off x="8458200" y="228600"/>
            <a:ext cx="457200" cy="304800"/>
            <a:chOff x="3744" y="192"/>
            <a:chExt cx="288" cy="192"/>
          </a:xfrm>
        </p:grpSpPr>
        <p:sp>
          <p:nvSpPr>
            <p:cNvPr id="17416" name="Rectangle 8">
              <a:hlinkClick r:id="rId6" action="ppaction://hlinksldjump"/>
            </p:cNvPr>
            <p:cNvSpPr>
              <a:spLocks noChangeArrowheads="1"/>
            </p:cNvSpPr>
            <p:nvPr/>
          </p:nvSpPr>
          <p:spPr bwMode="auto">
            <a:xfrm>
              <a:off x="3744" y="192"/>
              <a:ext cx="96" cy="96"/>
            </a:xfrm>
            <a:prstGeom prst="rect">
              <a:avLst/>
            </a:prstGeom>
            <a:solidFill>
              <a:srgbClr val="FF0000"/>
            </a:solidFill>
            <a:ln w="9525">
              <a:noFill/>
              <a:miter lim="800000"/>
              <a:headEnd/>
              <a:tailEnd/>
            </a:ln>
            <a:effectLst/>
          </p:spPr>
          <p:txBody>
            <a:bodyPr wrap="none" anchor="ctr"/>
            <a:lstStyle/>
            <a:p>
              <a:endParaRPr lang="es-ES"/>
            </a:p>
          </p:txBody>
        </p:sp>
        <p:sp>
          <p:nvSpPr>
            <p:cNvPr id="17417" name="Rectangle 9">
              <a:hlinkClick r:id="rId6" action="ppaction://hlinksldjump"/>
            </p:cNvPr>
            <p:cNvSpPr>
              <a:spLocks noChangeArrowheads="1"/>
            </p:cNvSpPr>
            <p:nvPr/>
          </p:nvSpPr>
          <p:spPr bwMode="auto">
            <a:xfrm>
              <a:off x="3840" y="192"/>
              <a:ext cx="96" cy="96"/>
            </a:xfrm>
            <a:prstGeom prst="rect">
              <a:avLst/>
            </a:prstGeom>
            <a:solidFill>
              <a:srgbClr val="FF9900"/>
            </a:solidFill>
            <a:ln w="9525">
              <a:noFill/>
              <a:miter lim="800000"/>
              <a:headEnd/>
              <a:tailEnd/>
            </a:ln>
            <a:effectLst/>
          </p:spPr>
          <p:txBody>
            <a:bodyPr wrap="none" anchor="ctr"/>
            <a:lstStyle/>
            <a:p>
              <a:endParaRPr lang="es-ES"/>
            </a:p>
          </p:txBody>
        </p:sp>
        <p:sp>
          <p:nvSpPr>
            <p:cNvPr id="17418" name="Rectangle 10"/>
            <p:cNvSpPr>
              <a:spLocks noChangeArrowheads="1"/>
            </p:cNvSpPr>
            <p:nvPr/>
          </p:nvSpPr>
          <p:spPr bwMode="auto">
            <a:xfrm>
              <a:off x="3936" y="192"/>
              <a:ext cx="96" cy="96"/>
            </a:xfrm>
            <a:prstGeom prst="rect">
              <a:avLst/>
            </a:prstGeom>
            <a:solidFill>
              <a:srgbClr val="FFFF00"/>
            </a:solidFill>
            <a:ln w="9525">
              <a:noFill/>
              <a:miter lim="800000"/>
              <a:headEnd/>
              <a:tailEnd/>
            </a:ln>
            <a:effectLst/>
          </p:spPr>
          <p:txBody>
            <a:bodyPr wrap="none" anchor="ctr"/>
            <a:lstStyle/>
            <a:p>
              <a:endParaRPr lang="es-ES"/>
            </a:p>
          </p:txBody>
        </p:sp>
        <p:sp>
          <p:nvSpPr>
            <p:cNvPr id="17419" name="Rectangle 11">
              <a:hlinkClick r:id="rId6" action="ppaction://hlinksldjump"/>
            </p:cNvPr>
            <p:cNvSpPr>
              <a:spLocks noChangeArrowheads="1"/>
            </p:cNvSpPr>
            <p:nvPr/>
          </p:nvSpPr>
          <p:spPr bwMode="auto">
            <a:xfrm>
              <a:off x="3744" y="288"/>
              <a:ext cx="96" cy="96"/>
            </a:xfrm>
            <a:prstGeom prst="rect">
              <a:avLst/>
            </a:prstGeom>
            <a:solidFill>
              <a:srgbClr val="800080"/>
            </a:solidFill>
            <a:ln w="9525">
              <a:noFill/>
              <a:miter lim="800000"/>
              <a:headEnd/>
              <a:tailEnd/>
            </a:ln>
            <a:effectLst/>
          </p:spPr>
          <p:txBody>
            <a:bodyPr wrap="none" anchor="ctr"/>
            <a:lstStyle/>
            <a:p>
              <a:endParaRPr lang="es-ES"/>
            </a:p>
          </p:txBody>
        </p:sp>
        <p:sp>
          <p:nvSpPr>
            <p:cNvPr id="17420" name="Rectangle 12"/>
            <p:cNvSpPr>
              <a:spLocks noChangeArrowheads="1"/>
            </p:cNvSpPr>
            <p:nvPr/>
          </p:nvSpPr>
          <p:spPr bwMode="auto">
            <a:xfrm>
              <a:off x="3840" y="288"/>
              <a:ext cx="96" cy="96"/>
            </a:xfrm>
            <a:prstGeom prst="rect">
              <a:avLst/>
            </a:prstGeom>
            <a:solidFill>
              <a:srgbClr val="0000FF"/>
            </a:solidFill>
            <a:ln w="9525">
              <a:noFill/>
              <a:miter lim="800000"/>
              <a:headEnd/>
              <a:tailEnd/>
            </a:ln>
            <a:effectLst/>
          </p:spPr>
          <p:txBody>
            <a:bodyPr wrap="none" anchor="ctr"/>
            <a:lstStyle/>
            <a:p>
              <a:endParaRPr lang="es-ES"/>
            </a:p>
          </p:txBody>
        </p:sp>
        <p:sp>
          <p:nvSpPr>
            <p:cNvPr id="17421" name="Rectangle 13">
              <a:hlinkClick r:id="rId6" action="ppaction://hlinksldjump"/>
            </p:cNvPr>
            <p:cNvSpPr>
              <a:spLocks noChangeArrowheads="1"/>
            </p:cNvSpPr>
            <p:nvPr/>
          </p:nvSpPr>
          <p:spPr bwMode="auto">
            <a:xfrm>
              <a:off x="3936" y="288"/>
              <a:ext cx="96" cy="96"/>
            </a:xfrm>
            <a:prstGeom prst="rect">
              <a:avLst/>
            </a:prstGeom>
            <a:solidFill>
              <a:srgbClr val="008000"/>
            </a:solidFill>
            <a:ln w="9525">
              <a:noFill/>
              <a:miter lim="800000"/>
              <a:headEnd/>
              <a:tailEnd/>
            </a:ln>
            <a:effectLst/>
          </p:spPr>
          <p:txBody>
            <a:bodyPr wrap="none" anchor="ctr"/>
            <a:lstStyle/>
            <a:p>
              <a:endParaRPr lang="es-ES"/>
            </a:p>
          </p:txBody>
        </p:sp>
      </p:grpSp>
      <p:sp>
        <p:nvSpPr>
          <p:cNvPr id="17422" name="Rectangle 14">
            <a:hlinkClick r:id="rId6" action="ppaction://hlinksldjump"/>
          </p:cNvPr>
          <p:cNvSpPr>
            <a:spLocks noChangeArrowheads="1"/>
          </p:cNvSpPr>
          <p:nvPr/>
        </p:nvSpPr>
        <p:spPr bwMode="auto">
          <a:xfrm>
            <a:off x="8458200" y="228600"/>
            <a:ext cx="152400" cy="152400"/>
          </a:xfrm>
          <a:prstGeom prst="rect">
            <a:avLst/>
          </a:prstGeom>
          <a:solidFill>
            <a:srgbClr val="FF0000"/>
          </a:solidFill>
          <a:ln w="9525">
            <a:noFill/>
            <a:miter lim="800000"/>
            <a:headEnd/>
            <a:tailEnd/>
          </a:ln>
          <a:effectLst/>
        </p:spPr>
        <p:txBody>
          <a:bodyPr wrap="none" anchor="ctr"/>
          <a:lstStyle/>
          <a:p>
            <a:endParaRPr lang="es-ES"/>
          </a:p>
        </p:txBody>
      </p:sp>
      <p:sp>
        <p:nvSpPr>
          <p:cNvPr id="17423" name="Rectangle 15">
            <a:hlinkClick r:id="rId6" action="ppaction://hlinksldjump"/>
          </p:cNvPr>
          <p:cNvSpPr>
            <a:spLocks noChangeArrowheads="1"/>
          </p:cNvSpPr>
          <p:nvPr/>
        </p:nvSpPr>
        <p:spPr bwMode="auto">
          <a:xfrm>
            <a:off x="8610600" y="228600"/>
            <a:ext cx="152400" cy="152400"/>
          </a:xfrm>
          <a:prstGeom prst="rect">
            <a:avLst/>
          </a:prstGeom>
          <a:solidFill>
            <a:srgbClr val="FF9900"/>
          </a:solidFill>
          <a:ln w="9525">
            <a:noFill/>
            <a:miter lim="800000"/>
            <a:headEnd/>
            <a:tailEnd/>
          </a:ln>
          <a:effectLst/>
        </p:spPr>
        <p:txBody>
          <a:bodyPr wrap="none" anchor="ctr"/>
          <a:lstStyle/>
          <a:p>
            <a:endParaRPr lang="es-ES"/>
          </a:p>
        </p:txBody>
      </p:sp>
      <p:sp>
        <p:nvSpPr>
          <p:cNvPr id="17424" name="Rectangle 16"/>
          <p:cNvSpPr>
            <a:spLocks noChangeArrowheads="1"/>
          </p:cNvSpPr>
          <p:nvPr/>
        </p:nvSpPr>
        <p:spPr bwMode="auto">
          <a:xfrm>
            <a:off x="8763000" y="228600"/>
            <a:ext cx="152400" cy="152400"/>
          </a:xfrm>
          <a:prstGeom prst="rect">
            <a:avLst/>
          </a:prstGeom>
          <a:solidFill>
            <a:srgbClr val="FFFF00"/>
          </a:solidFill>
          <a:ln w="9525">
            <a:noFill/>
            <a:miter lim="800000"/>
            <a:headEnd/>
            <a:tailEnd/>
          </a:ln>
          <a:effectLst/>
        </p:spPr>
        <p:txBody>
          <a:bodyPr wrap="none" anchor="ctr"/>
          <a:lstStyle/>
          <a:p>
            <a:endParaRPr lang="es-ES"/>
          </a:p>
        </p:txBody>
      </p:sp>
      <p:sp>
        <p:nvSpPr>
          <p:cNvPr id="17425" name="Rectangle 17">
            <a:hlinkClick r:id="rId6" action="ppaction://hlinksldjump"/>
          </p:cNvPr>
          <p:cNvSpPr>
            <a:spLocks noChangeArrowheads="1"/>
          </p:cNvSpPr>
          <p:nvPr/>
        </p:nvSpPr>
        <p:spPr bwMode="auto">
          <a:xfrm>
            <a:off x="8458200" y="381000"/>
            <a:ext cx="152400" cy="152400"/>
          </a:xfrm>
          <a:prstGeom prst="rect">
            <a:avLst/>
          </a:prstGeom>
          <a:solidFill>
            <a:srgbClr val="800080"/>
          </a:solidFill>
          <a:ln w="9525">
            <a:noFill/>
            <a:miter lim="800000"/>
            <a:headEnd/>
            <a:tailEnd/>
          </a:ln>
          <a:effectLst/>
        </p:spPr>
        <p:txBody>
          <a:bodyPr wrap="none" anchor="ctr"/>
          <a:lstStyle/>
          <a:p>
            <a:endParaRPr lang="es-ES"/>
          </a:p>
        </p:txBody>
      </p:sp>
      <p:sp>
        <p:nvSpPr>
          <p:cNvPr id="17426" name="Rectangle 18"/>
          <p:cNvSpPr>
            <a:spLocks noChangeArrowheads="1"/>
          </p:cNvSpPr>
          <p:nvPr/>
        </p:nvSpPr>
        <p:spPr bwMode="auto">
          <a:xfrm>
            <a:off x="8610600" y="381000"/>
            <a:ext cx="152400" cy="152400"/>
          </a:xfrm>
          <a:prstGeom prst="rect">
            <a:avLst/>
          </a:prstGeom>
          <a:solidFill>
            <a:srgbClr val="0000FF"/>
          </a:solidFill>
          <a:ln w="9525">
            <a:noFill/>
            <a:miter lim="800000"/>
            <a:headEnd/>
            <a:tailEnd/>
          </a:ln>
          <a:effectLst/>
        </p:spPr>
        <p:txBody>
          <a:bodyPr wrap="none" anchor="ctr"/>
          <a:lstStyle/>
          <a:p>
            <a:endParaRPr lang="es-ES"/>
          </a:p>
        </p:txBody>
      </p:sp>
      <p:sp>
        <p:nvSpPr>
          <p:cNvPr id="17427" name="Rectangle 19">
            <a:hlinkClick r:id="rId6" action="ppaction://hlinksldjump"/>
          </p:cNvPr>
          <p:cNvSpPr>
            <a:spLocks noChangeArrowheads="1"/>
          </p:cNvSpPr>
          <p:nvPr/>
        </p:nvSpPr>
        <p:spPr bwMode="auto">
          <a:xfrm>
            <a:off x="8763000" y="381000"/>
            <a:ext cx="152400" cy="152400"/>
          </a:xfrm>
          <a:prstGeom prst="rect">
            <a:avLst/>
          </a:prstGeom>
          <a:solidFill>
            <a:srgbClr val="008000"/>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dissolve">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dissolve">
                                      <p:cBhvr>
                                        <p:cTn id="17"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Ultraviolet</a:t>
            </a:r>
          </a:p>
        </p:txBody>
      </p:sp>
      <p:sp>
        <p:nvSpPr>
          <p:cNvPr id="18435" name="AutoShape 3"/>
          <p:cNvSpPr>
            <a:spLocks noGrp="1" noChangeAspect="1" noChangeArrowheads="1"/>
          </p:cNvSpPr>
          <p:nvPr>
            <p:ph type="body" idx="1"/>
          </p:nvPr>
        </p:nvSpPr>
        <p:spPr/>
        <p:txBody>
          <a:bodyPr/>
          <a:lstStyle/>
          <a:p>
            <a:r>
              <a:rPr lang="en-US"/>
              <a:t>Shorter wavelengths than visible light</a:t>
            </a:r>
          </a:p>
          <a:p>
            <a:r>
              <a:rPr lang="en-US"/>
              <a:t>Uses:</a:t>
            </a:r>
          </a:p>
          <a:p>
            <a:pPr lvl="1"/>
            <a:r>
              <a:rPr lang="en-US"/>
              <a:t>Black lights</a:t>
            </a:r>
          </a:p>
          <a:p>
            <a:pPr lvl="1"/>
            <a:r>
              <a:rPr lang="en-US"/>
              <a:t>Sterilizing medical equipment</a:t>
            </a:r>
          </a:p>
          <a:p>
            <a:pPr lvl="1"/>
            <a:r>
              <a:rPr lang="en-US"/>
              <a:t>Water disinfection</a:t>
            </a:r>
          </a:p>
          <a:p>
            <a:pPr lvl="1"/>
            <a:r>
              <a:rPr lang="en-US"/>
              <a:t>Security images on money</a:t>
            </a:r>
          </a:p>
        </p:txBody>
      </p:sp>
      <p:pic>
        <p:nvPicPr>
          <p:cNvPr id="18436" name="Picture 4"/>
          <p:cNvPicPr>
            <a:picLocks noChangeAspect="1" noChangeArrowheads="1"/>
          </p:cNvPicPr>
          <p:nvPr/>
        </p:nvPicPr>
        <p:blipFill>
          <a:blip r:embed="rId3" cstate="print"/>
          <a:srcRect/>
          <a:stretch>
            <a:fillRect/>
          </a:stretch>
        </p:blipFill>
        <p:spPr bwMode="auto">
          <a:xfrm>
            <a:off x="0" y="4999038"/>
            <a:ext cx="2590800" cy="1858962"/>
          </a:xfrm>
          <a:prstGeom prst="rect">
            <a:avLst/>
          </a:prstGeom>
          <a:noFill/>
          <a:ln w="9525">
            <a:noFill/>
            <a:miter lim="800000"/>
            <a:headEnd/>
            <a:tailEnd/>
          </a:ln>
          <a:effectLst/>
        </p:spPr>
      </p:pic>
      <p:pic>
        <p:nvPicPr>
          <p:cNvPr id="18437" name="Picture 5"/>
          <p:cNvPicPr>
            <a:picLocks noChangeAspect="1" noChangeArrowheads="1"/>
          </p:cNvPicPr>
          <p:nvPr/>
        </p:nvPicPr>
        <p:blipFill>
          <a:blip r:embed="rId4" cstate="print"/>
          <a:srcRect/>
          <a:stretch>
            <a:fillRect/>
          </a:stretch>
        </p:blipFill>
        <p:spPr bwMode="auto">
          <a:xfrm>
            <a:off x="6477000" y="2362200"/>
            <a:ext cx="2471738" cy="3295650"/>
          </a:xfrm>
          <a:prstGeom prst="rect">
            <a:avLst/>
          </a:prstGeom>
          <a:noFill/>
          <a:ln w="9525">
            <a:noFill/>
            <a:miter lim="800000"/>
            <a:headEnd/>
            <a:tailEnd/>
          </a:ln>
          <a:effectLst/>
        </p:spPr>
      </p:pic>
      <p:pic>
        <p:nvPicPr>
          <p:cNvPr id="18438" name="Picture 6"/>
          <p:cNvPicPr>
            <a:picLocks noChangeAspect="1" noChangeArrowheads="1"/>
          </p:cNvPicPr>
          <p:nvPr/>
        </p:nvPicPr>
        <p:blipFill>
          <a:blip r:embed="rId5" cstate="print"/>
          <a:srcRect/>
          <a:stretch>
            <a:fillRect/>
          </a:stretch>
        </p:blipFill>
        <p:spPr bwMode="auto">
          <a:xfrm>
            <a:off x="3886200" y="5200650"/>
            <a:ext cx="2209800" cy="1657350"/>
          </a:xfrm>
          <a:prstGeom prst="rect">
            <a:avLst/>
          </a:prstGeom>
          <a:noFill/>
          <a:ln w="9525">
            <a:noFill/>
            <a:miter lim="800000"/>
            <a:headEnd/>
            <a:tailEnd/>
          </a:ln>
          <a:effectLst/>
        </p:spPr>
      </p:pic>
      <p:grpSp>
        <p:nvGrpSpPr>
          <p:cNvPr id="18439" name="Group 7"/>
          <p:cNvGrpSpPr>
            <a:grpSpLocks/>
          </p:cNvGrpSpPr>
          <p:nvPr/>
        </p:nvGrpSpPr>
        <p:grpSpPr bwMode="auto">
          <a:xfrm>
            <a:off x="8458200" y="228600"/>
            <a:ext cx="457200" cy="304800"/>
            <a:chOff x="3744" y="192"/>
            <a:chExt cx="288" cy="192"/>
          </a:xfrm>
        </p:grpSpPr>
        <p:sp>
          <p:nvSpPr>
            <p:cNvPr id="18440" name="Rectangle 8">
              <a:hlinkClick r:id="rId6" action="ppaction://hlinksldjump"/>
            </p:cNvPr>
            <p:cNvSpPr>
              <a:spLocks noChangeArrowheads="1"/>
            </p:cNvSpPr>
            <p:nvPr/>
          </p:nvSpPr>
          <p:spPr bwMode="auto">
            <a:xfrm>
              <a:off x="3744" y="192"/>
              <a:ext cx="96" cy="96"/>
            </a:xfrm>
            <a:prstGeom prst="rect">
              <a:avLst/>
            </a:prstGeom>
            <a:solidFill>
              <a:srgbClr val="FF0000"/>
            </a:solidFill>
            <a:ln w="9525">
              <a:noFill/>
              <a:miter lim="800000"/>
              <a:headEnd/>
              <a:tailEnd/>
            </a:ln>
            <a:effectLst/>
          </p:spPr>
          <p:txBody>
            <a:bodyPr wrap="none" anchor="ctr"/>
            <a:lstStyle/>
            <a:p>
              <a:endParaRPr lang="es-ES"/>
            </a:p>
          </p:txBody>
        </p:sp>
        <p:sp>
          <p:nvSpPr>
            <p:cNvPr id="18441" name="Rectangle 9">
              <a:hlinkClick r:id="rId6" action="ppaction://hlinksldjump"/>
            </p:cNvPr>
            <p:cNvSpPr>
              <a:spLocks noChangeArrowheads="1"/>
            </p:cNvSpPr>
            <p:nvPr/>
          </p:nvSpPr>
          <p:spPr bwMode="auto">
            <a:xfrm>
              <a:off x="3840" y="192"/>
              <a:ext cx="96" cy="96"/>
            </a:xfrm>
            <a:prstGeom prst="rect">
              <a:avLst/>
            </a:prstGeom>
            <a:solidFill>
              <a:srgbClr val="FF9900"/>
            </a:solidFill>
            <a:ln w="9525">
              <a:noFill/>
              <a:miter lim="800000"/>
              <a:headEnd/>
              <a:tailEnd/>
            </a:ln>
            <a:effectLst/>
          </p:spPr>
          <p:txBody>
            <a:bodyPr wrap="none" anchor="ctr"/>
            <a:lstStyle/>
            <a:p>
              <a:endParaRPr lang="es-ES"/>
            </a:p>
          </p:txBody>
        </p:sp>
        <p:sp>
          <p:nvSpPr>
            <p:cNvPr id="18442" name="Rectangle 10"/>
            <p:cNvSpPr>
              <a:spLocks noChangeArrowheads="1"/>
            </p:cNvSpPr>
            <p:nvPr/>
          </p:nvSpPr>
          <p:spPr bwMode="auto">
            <a:xfrm>
              <a:off x="3936" y="192"/>
              <a:ext cx="96" cy="96"/>
            </a:xfrm>
            <a:prstGeom prst="rect">
              <a:avLst/>
            </a:prstGeom>
            <a:solidFill>
              <a:srgbClr val="FFFF00"/>
            </a:solidFill>
            <a:ln w="9525">
              <a:noFill/>
              <a:miter lim="800000"/>
              <a:headEnd/>
              <a:tailEnd/>
            </a:ln>
            <a:effectLst/>
          </p:spPr>
          <p:txBody>
            <a:bodyPr wrap="none" anchor="ctr"/>
            <a:lstStyle/>
            <a:p>
              <a:endParaRPr lang="es-ES"/>
            </a:p>
          </p:txBody>
        </p:sp>
        <p:sp>
          <p:nvSpPr>
            <p:cNvPr id="18443" name="Rectangle 11">
              <a:hlinkClick r:id="rId6" action="ppaction://hlinksldjump"/>
            </p:cNvPr>
            <p:cNvSpPr>
              <a:spLocks noChangeArrowheads="1"/>
            </p:cNvSpPr>
            <p:nvPr/>
          </p:nvSpPr>
          <p:spPr bwMode="auto">
            <a:xfrm>
              <a:off x="3744" y="288"/>
              <a:ext cx="96" cy="96"/>
            </a:xfrm>
            <a:prstGeom prst="rect">
              <a:avLst/>
            </a:prstGeom>
            <a:solidFill>
              <a:srgbClr val="800080"/>
            </a:solidFill>
            <a:ln w="9525">
              <a:noFill/>
              <a:miter lim="800000"/>
              <a:headEnd/>
              <a:tailEnd/>
            </a:ln>
            <a:effectLst/>
          </p:spPr>
          <p:txBody>
            <a:bodyPr wrap="none" anchor="ctr"/>
            <a:lstStyle/>
            <a:p>
              <a:endParaRPr lang="es-ES"/>
            </a:p>
          </p:txBody>
        </p:sp>
        <p:sp>
          <p:nvSpPr>
            <p:cNvPr id="18444" name="Rectangle 12"/>
            <p:cNvSpPr>
              <a:spLocks noChangeArrowheads="1"/>
            </p:cNvSpPr>
            <p:nvPr/>
          </p:nvSpPr>
          <p:spPr bwMode="auto">
            <a:xfrm>
              <a:off x="3840" y="288"/>
              <a:ext cx="96" cy="96"/>
            </a:xfrm>
            <a:prstGeom prst="rect">
              <a:avLst/>
            </a:prstGeom>
            <a:solidFill>
              <a:srgbClr val="0000FF"/>
            </a:solidFill>
            <a:ln w="9525">
              <a:noFill/>
              <a:miter lim="800000"/>
              <a:headEnd/>
              <a:tailEnd/>
            </a:ln>
            <a:effectLst/>
          </p:spPr>
          <p:txBody>
            <a:bodyPr wrap="none" anchor="ctr"/>
            <a:lstStyle/>
            <a:p>
              <a:endParaRPr lang="es-ES"/>
            </a:p>
          </p:txBody>
        </p:sp>
        <p:sp>
          <p:nvSpPr>
            <p:cNvPr id="18445" name="Rectangle 13">
              <a:hlinkClick r:id="rId6" action="ppaction://hlinksldjump"/>
            </p:cNvPr>
            <p:cNvSpPr>
              <a:spLocks noChangeArrowheads="1"/>
            </p:cNvSpPr>
            <p:nvPr/>
          </p:nvSpPr>
          <p:spPr bwMode="auto">
            <a:xfrm>
              <a:off x="3936" y="288"/>
              <a:ext cx="96" cy="96"/>
            </a:xfrm>
            <a:prstGeom prst="rect">
              <a:avLst/>
            </a:prstGeom>
            <a:solidFill>
              <a:srgbClr val="008000"/>
            </a:solidFill>
            <a:ln w="9525">
              <a:noFill/>
              <a:miter lim="800000"/>
              <a:headEnd/>
              <a:tailEnd/>
            </a:ln>
            <a:effectLst/>
          </p:spPr>
          <p:txBody>
            <a:bodyPr wrap="none" anchor="ctr"/>
            <a:lstStyle/>
            <a:p>
              <a:endParaRPr lang="es-ES"/>
            </a:p>
          </p:txBody>
        </p:sp>
      </p:grpSp>
      <p:sp>
        <p:nvSpPr>
          <p:cNvPr id="18446" name="Rectangle 14">
            <a:hlinkClick r:id="rId6" action="ppaction://hlinksldjump"/>
          </p:cNvPr>
          <p:cNvSpPr>
            <a:spLocks noChangeArrowheads="1"/>
          </p:cNvSpPr>
          <p:nvPr/>
        </p:nvSpPr>
        <p:spPr bwMode="auto">
          <a:xfrm>
            <a:off x="8458200" y="228600"/>
            <a:ext cx="152400" cy="152400"/>
          </a:xfrm>
          <a:prstGeom prst="rect">
            <a:avLst/>
          </a:prstGeom>
          <a:solidFill>
            <a:srgbClr val="FF0000"/>
          </a:solidFill>
          <a:ln w="9525">
            <a:noFill/>
            <a:miter lim="800000"/>
            <a:headEnd/>
            <a:tailEnd/>
          </a:ln>
          <a:effectLst/>
        </p:spPr>
        <p:txBody>
          <a:bodyPr wrap="none" anchor="ctr"/>
          <a:lstStyle/>
          <a:p>
            <a:endParaRPr lang="es-ES"/>
          </a:p>
        </p:txBody>
      </p:sp>
      <p:sp>
        <p:nvSpPr>
          <p:cNvPr id="18447" name="Rectangle 15">
            <a:hlinkClick r:id="rId6" action="ppaction://hlinksldjump"/>
          </p:cNvPr>
          <p:cNvSpPr>
            <a:spLocks noChangeArrowheads="1"/>
          </p:cNvSpPr>
          <p:nvPr/>
        </p:nvSpPr>
        <p:spPr bwMode="auto">
          <a:xfrm>
            <a:off x="8610600" y="228600"/>
            <a:ext cx="152400" cy="152400"/>
          </a:xfrm>
          <a:prstGeom prst="rect">
            <a:avLst/>
          </a:prstGeom>
          <a:solidFill>
            <a:srgbClr val="FF9900"/>
          </a:solidFill>
          <a:ln w="9525">
            <a:noFill/>
            <a:miter lim="800000"/>
            <a:headEnd/>
            <a:tailEnd/>
          </a:ln>
          <a:effectLst/>
        </p:spPr>
        <p:txBody>
          <a:bodyPr wrap="none" anchor="ctr"/>
          <a:lstStyle/>
          <a:p>
            <a:endParaRPr lang="es-ES"/>
          </a:p>
        </p:txBody>
      </p:sp>
      <p:sp>
        <p:nvSpPr>
          <p:cNvPr id="18448" name="Rectangle 16"/>
          <p:cNvSpPr>
            <a:spLocks noChangeArrowheads="1"/>
          </p:cNvSpPr>
          <p:nvPr/>
        </p:nvSpPr>
        <p:spPr bwMode="auto">
          <a:xfrm>
            <a:off x="8763000" y="228600"/>
            <a:ext cx="152400" cy="152400"/>
          </a:xfrm>
          <a:prstGeom prst="rect">
            <a:avLst/>
          </a:prstGeom>
          <a:solidFill>
            <a:srgbClr val="FFFF00"/>
          </a:solidFill>
          <a:ln w="9525">
            <a:noFill/>
            <a:miter lim="800000"/>
            <a:headEnd/>
            <a:tailEnd/>
          </a:ln>
          <a:effectLst/>
        </p:spPr>
        <p:txBody>
          <a:bodyPr wrap="none" anchor="ctr"/>
          <a:lstStyle/>
          <a:p>
            <a:endParaRPr lang="es-ES"/>
          </a:p>
        </p:txBody>
      </p:sp>
      <p:sp>
        <p:nvSpPr>
          <p:cNvPr id="18449" name="Rectangle 17">
            <a:hlinkClick r:id="rId6" action="ppaction://hlinksldjump"/>
          </p:cNvPr>
          <p:cNvSpPr>
            <a:spLocks noChangeArrowheads="1"/>
          </p:cNvSpPr>
          <p:nvPr/>
        </p:nvSpPr>
        <p:spPr bwMode="auto">
          <a:xfrm>
            <a:off x="8458200" y="381000"/>
            <a:ext cx="152400" cy="152400"/>
          </a:xfrm>
          <a:prstGeom prst="rect">
            <a:avLst/>
          </a:prstGeom>
          <a:solidFill>
            <a:srgbClr val="800080"/>
          </a:solidFill>
          <a:ln w="9525">
            <a:noFill/>
            <a:miter lim="800000"/>
            <a:headEnd/>
            <a:tailEnd/>
          </a:ln>
          <a:effectLst/>
        </p:spPr>
        <p:txBody>
          <a:bodyPr wrap="none" anchor="ctr"/>
          <a:lstStyle/>
          <a:p>
            <a:endParaRPr lang="es-ES"/>
          </a:p>
        </p:txBody>
      </p:sp>
      <p:sp>
        <p:nvSpPr>
          <p:cNvPr id="18450" name="Rectangle 18"/>
          <p:cNvSpPr>
            <a:spLocks noChangeArrowheads="1"/>
          </p:cNvSpPr>
          <p:nvPr/>
        </p:nvSpPr>
        <p:spPr bwMode="auto">
          <a:xfrm>
            <a:off x="8610600" y="381000"/>
            <a:ext cx="152400" cy="152400"/>
          </a:xfrm>
          <a:prstGeom prst="rect">
            <a:avLst/>
          </a:prstGeom>
          <a:solidFill>
            <a:srgbClr val="0000FF"/>
          </a:solidFill>
          <a:ln w="9525">
            <a:noFill/>
            <a:miter lim="800000"/>
            <a:headEnd/>
            <a:tailEnd/>
          </a:ln>
          <a:effectLst/>
        </p:spPr>
        <p:txBody>
          <a:bodyPr wrap="none" anchor="ctr"/>
          <a:lstStyle/>
          <a:p>
            <a:endParaRPr lang="es-ES"/>
          </a:p>
        </p:txBody>
      </p:sp>
      <p:sp>
        <p:nvSpPr>
          <p:cNvPr id="18451" name="Rectangle 19">
            <a:hlinkClick r:id="rId6" action="ppaction://hlinksldjump"/>
          </p:cNvPr>
          <p:cNvSpPr>
            <a:spLocks noChangeArrowheads="1"/>
          </p:cNvSpPr>
          <p:nvPr/>
        </p:nvSpPr>
        <p:spPr bwMode="auto">
          <a:xfrm>
            <a:off x="8763000" y="381000"/>
            <a:ext cx="152400" cy="152400"/>
          </a:xfrm>
          <a:prstGeom prst="rect">
            <a:avLst/>
          </a:prstGeom>
          <a:solidFill>
            <a:srgbClr val="008000"/>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dissolv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dissolve">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dissolve">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dissolve">
                                      <p:cBhvr>
                                        <p:cTn id="22" dur="500"/>
                                        <p:tgtEl>
                                          <p:spTgt spid="18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dissolve">
                                      <p:cBhvr>
                                        <p:cTn id="27" dur="500"/>
                                        <p:tgtEl>
                                          <p:spTgt spid="184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435">
                                            <p:txEl>
                                              <p:pRg st="5" end="5"/>
                                            </p:txEl>
                                          </p:spTgt>
                                        </p:tgtEl>
                                        <p:attrNameLst>
                                          <p:attrName>style.visibility</p:attrName>
                                        </p:attrNameLst>
                                      </p:cBhvr>
                                      <p:to>
                                        <p:strVal val="visible"/>
                                      </p:to>
                                    </p:set>
                                    <p:animEffect transition="in" filter="dissolve">
                                      <p:cBhvr>
                                        <p:cTn id="32" dur="5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Ultraviolet (cont.)</a:t>
            </a:r>
          </a:p>
        </p:txBody>
      </p:sp>
      <p:graphicFrame>
        <p:nvGraphicFramePr>
          <p:cNvPr id="20534" name="Group 54"/>
          <p:cNvGraphicFramePr>
            <a:graphicFrameLocks noGrp="1"/>
          </p:cNvGraphicFramePr>
          <p:nvPr>
            <p:ph idx="1"/>
          </p:nvPr>
        </p:nvGraphicFramePr>
        <p:xfrm>
          <a:off x="457200" y="1600200"/>
          <a:ext cx="8229600" cy="4986147"/>
        </p:xfrm>
        <a:graphic>
          <a:graphicData uri="http://schemas.openxmlformats.org/drawingml/2006/table">
            <a:tbl>
              <a:tblPr/>
              <a:tblGrid>
                <a:gridCol w="1600200"/>
                <a:gridCol w="2971800"/>
                <a:gridCol w="3657600"/>
              </a:tblGrid>
              <a:tr h="7223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1" charset="2"/>
                        <a:buNone/>
                        <a:tabLst/>
                      </a:pPr>
                      <a:endParaRPr kumimoji="0" lang="es-ES" sz="2800" b="0" i="0" u="none" strike="noStrike" cap="none" normalizeH="0" baseline="0" smtClean="0">
                        <a:ln>
                          <a:noFill/>
                        </a:ln>
                        <a:solidFill>
                          <a:schemeClr val="tx1"/>
                        </a:solidFill>
                        <a:effectLst/>
                        <a:latin typeface="Verdana" pitchFamily="1"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1" charset="2"/>
                        <a:buNone/>
                        <a:tabLst/>
                      </a:pPr>
                      <a:r>
                        <a:rPr kumimoji="0" lang="en-US" sz="2800" b="0" i="0" u="none" strike="noStrike" cap="none" normalizeH="0" baseline="0" smtClean="0">
                          <a:ln>
                            <a:noFill/>
                          </a:ln>
                          <a:solidFill>
                            <a:schemeClr val="tx1"/>
                          </a:solidFill>
                          <a:effectLst/>
                          <a:latin typeface="Verdana" pitchFamily="1" charset="0"/>
                        </a:rPr>
                        <a:t>UVA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1" charset="2"/>
                        <a:buNone/>
                        <a:tabLst/>
                      </a:pPr>
                      <a:r>
                        <a:rPr kumimoji="0" lang="en-US" sz="2800" b="0" i="0" u="none" strike="noStrike" cap="none" normalizeH="0" baseline="0" smtClean="0">
                          <a:ln>
                            <a:noFill/>
                          </a:ln>
                          <a:solidFill>
                            <a:schemeClr val="tx1"/>
                          </a:solidFill>
                          <a:effectLst/>
                          <a:latin typeface="Verdana" pitchFamily="1" charset="0"/>
                        </a:rPr>
                        <a:t>UVB and UVC</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1" charset="2"/>
                        <a:buNone/>
                        <a:tabLst/>
                      </a:pPr>
                      <a:endParaRPr kumimoji="0" lang="en-US" sz="2800" b="0" i="0" u="none" strike="noStrike" cap="none" normalizeH="0" baseline="0" smtClean="0">
                        <a:ln>
                          <a:noFill/>
                        </a:ln>
                        <a:solidFill>
                          <a:schemeClr val="tx1"/>
                        </a:solidFill>
                        <a:effectLst/>
                        <a:latin typeface="Verdana" pitchFamily="1"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34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1" charset="2"/>
                        <a:buNone/>
                        <a:tabLst/>
                      </a:pPr>
                      <a:r>
                        <a:rPr kumimoji="0" lang="en-US" sz="2800" b="0" i="0" u="none" strike="noStrike" cap="none" normalizeH="0" baseline="0" smtClean="0">
                          <a:ln>
                            <a:noFill/>
                          </a:ln>
                          <a:solidFill>
                            <a:schemeClr val="tx1"/>
                          </a:solidFill>
                          <a:effectLst/>
                          <a:latin typeface="Verdana" pitchFamily="1" charset="0"/>
                        </a:rPr>
                        <a:t>Energy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1" charset="2"/>
                        <a:buNone/>
                        <a:tabLst/>
                      </a:pPr>
                      <a:r>
                        <a:rPr kumimoji="0" lang="en-US" sz="2800" b="0" i="0" u="none" strike="noStrike" cap="none" normalizeH="0" baseline="0" smtClean="0">
                          <a:ln>
                            <a:noFill/>
                          </a:ln>
                          <a:solidFill>
                            <a:schemeClr val="tx1"/>
                          </a:solidFill>
                          <a:effectLst/>
                          <a:latin typeface="Verdana" pitchFamily="1" charset="0"/>
                        </a:rPr>
                        <a:t>Highest of UV waves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1" charset="2"/>
                        <a:buNone/>
                        <a:tabLst/>
                      </a:pPr>
                      <a:r>
                        <a:rPr kumimoji="0" lang="en-US" sz="2800" b="0" i="0" u="none" strike="noStrike" cap="none" normalizeH="0" baseline="0" smtClean="0">
                          <a:ln>
                            <a:noFill/>
                          </a:ln>
                          <a:solidFill>
                            <a:schemeClr val="tx1"/>
                          </a:solidFill>
                          <a:effectLst/>
                          <a:latin typeface="Verdana" pitchFamily="1" charset="0"/>
                        </a:rPr>
                        <a:t>Lower than UVA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1" charset="2"/>
                        <a:buNone/>
                        <a:tabLst/>
                      </a:pPr>
                      <a:r>
                        <a:rPr kumimoji="0" lang="en-US" sz="2800" b="0" i="0" u="none" strike="noStrike" cap="none" normalizeH="0" baseline="0" smtClean="0">
                          <a:ln>
                            <a:noFill/>
                          </a:ln>
                          <a:solidFill>
                            <a:schemeClr val="tx1"/>
                          </a:solidFill>
                          <a:effectLst/>
                          <a:latin typeface="Verdana" pitchFamily="1" charset="0"/>
                        </a:rPr>
                        <a:t>Health risks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1" charset="2"/>
                        <a:buChar char="p"/>
                        <a:tabLst/>
                      </a:pPr>
                      <a:r>
                        <a:rPr kumimoji="0" lang="en-US" sz="2800" b="0" i="0" u="none" strike="noStrike" cap="none" normalizeH="0" baseline="0" smtClean="0">
                          <a:ln>
                            <a:noFill/>
                          </a:ln>
                          <a:solidFill>
                            <a:schemeClr val="tx1"/>
                          </a:solidFill>
                          <a:effectLst/>
                          <a:latin typeface="Verdana" pitchFamily="1" charset="0"/>
                        </a:rPr>
                        <a:t> Extremely low risk for DNA damage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1" charset="2"/>
                        <a:buChar char="p"/>
                        <a:tabLst/>
                      </a:pPr>
                      <a:r>
                        <a:rPr kumimoji="0" lang="en-US" sz="2800" b="0" i="0" u="none" strike="noStrike" cap="none" normalizeH="0" baseline="0" smtClean="0">
                          <a:ln>
                            <a:noFill/>
                          </a:ln>
                          <a:solidFill>
                            <a:schemeClr val="tx1"/>
                          </a:solidFill>
                          <a:effectLst/>
                          <a:latin typeface="Verdana" pitchFamily="1" charset="0"/>
                        </a:rPr>
                        <a:t> Can destroy Vitamin A in skin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1" charset="2"/>
                        <a:buChar char="p"/>
                        <a:tabLst/>
                      </a:pPr>
                      <a:r>
                        <a:rPr kumimoji="0" lang="en-US" sz="2800" b="0" i="0" u="none" strike="noStrike" cap="none" normalizeH="0" baseline="0" smtClean="0">
                          <a:ln>
                            <a:noFill/>
                          </a:ln>
                          <a:solidFill>
                            <a:schemeClr val="tx1"/>
                          </a:solidFill>
                          <a:effectLst/>
                          <a:latin typeface="Verdana" pitchFamily="1" charset="0"/>
                        </a:rPr>
                        <a:t> Can cause DNA damage, leading to skin cancer</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1" charset="2"/>
                        <a:buChar char="p"/>
                        <a:tabLst/>
                      </a:pPr>
                      <a:r>
                        <a:rPr kumimoji="0" lang="en-US" sz="2800" b="0" i="0" u="none" strike="noStrike" cap="none" normalizeH="0" baseline="0" smtClean="0">
                          <a:ln>
                            <a:noFill/>
                          </a:ln>
                          <a:solidFill>
                            <a:schemeClr val="tx1"/>
                          </a:solidFill>
                          <a:effectLst/>
                          <a:latin typeface="Verdana" pitchFamily="1" charset="0"/>
                        </a:rPr>
                        <a:t> Responsible for sunburn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1" charset="2"/>
                        <a:buNone/>
                        <a:tabLst/>
                      </a:pPr>
                      <a:endParaRPr kumimoji="0" lang="en-US" sz="2800" b="0" i="0" u="none" strike="noStrike" cap="none" normalizeH="0" baseline="0" smtClean="0">
                        <a:ln>
                          <a:noFill/>
                        </a:ln>
                        <a:solidFill>
                          <a:schemeClr val="tx1"/>
                        </a:solidFill>
                        <a:effectLst/>
                        <a:latin typeface="Verdana" pitchFamily="1"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35" name="Rectangle 55"/>
          <p:cNvSpPr>
            <a:spLocks noChangeArrowheads="1"/>
          </p:cNvSpPr>
          <p:nvPr/>
        </p:nvSpPr>
        <p:spPr bwMode="auto">
          <a:xfrm>
            <a:off x="2133600" y="2667000"/>
            <a:ext cx="2590800" cy="914400"/>
          </a:xfrm>
          <a:prstGeom prst="rect">
            <a:avLst/>
          </a:prstGeom>
          <a:solidFill>
            <a:schemeClr val="bg1"/>
          </a:solidFill>
          <a:ln w="9525">
            <a:noFill/>
            <a:miter lim="800000"/>
            <a:headEnd/>
            <a:tailEnd/>
          </a:ln>
          <a:effectLst/>
        </p:spPr>
        <p:txBody>
          <a:bodyPr wrap="none" anchor="ctr"/>
          <a:lstStyle/>
          <a:p>
            <a:endParaRPr lang="es-ES"/>
          </a:p>
        </p:txBody>
      </p:sp>
      <p:sp>
        <p:nvSpPr>
          <p:cNvPr id="20536" name="Rectangle 56"/>
          <p:cNvSpPr>
            <a:spLocks noChangeArrowheads="1"/>
          </p:cNvSpPr>
          <p:nvPr/>
        </p:nvSpPr>
        <p:spPr bwMode="auto">
          <a:xfrm>
            <a:off x="5105400" y="2667000"/>
            <a:ext cx="3200400" cy="914400"/>
          </a:xfrm>
          <a:prstGeom prst="rect">
            <a:avLst/>
          </a:prstGeom>
          <a:solidFill>
            <a:schemeClr val="bg1"/>
          </a:solidFill>
          <a:ln w="9525">
            <a:noFill/>
            <a:miter lim="800000"/>
            <a:headEnd/>
            <a:tailEnd/>
          </a:ln>
          <a:effectLst/>
        </p:spPr>
        <p:txBody>
          <a:bodyPr wrap="none" anchor="ctr"/>
          <a:lstStyle/>
          <a:p>
            <a:endParaRPr lang="es-ES"/>
          </a:p>
        </p:txBody>
      </p:sp>
      <p:sp>
        <p:nvSpPr>
          <p:cNvPr id="20537" name="Rectangle 57"/>
          <p:cNvSpPr>
            <a:spLocks noChangeArrowheads="1"/>
          </p:cNvSpPr>
          <p:nvPr/>
        </p:nvSpPr>
        <p:spPr bwMode="auto">
          <a:xfrm>
            <a:off x="2133600" y="3810000"/>
            <a:ext cx="2590800" cy="2590800"/>
          </a:xfrm>
          <a:prstGeom prst="rect">
            <a:avLst/>
          </a:prstGeom>
          <a:solidFill>
            <a:schemeClr val="bg1"/>
          </a:solidFill>
          <a:ln w="9525">
            <a:noFill/>
            <a:miter lim="800000"/>
            <a:headEnd/>
            <a:tailEnd/>
          </a:ln>
          <a:effectLst/>
        </p:spPr>
        <p:txBody>
          <a:bodyPr wrap="none" anchor="ctr"/>
          <a:lstStyle/>
          <a:p>
            <a:endParaRPr lang="es-ES"/>
          </a:p>
        </p:txBody>
      </p:sp>
      <p:sp>
        <p:nvSpPr>
          <p:cNvPr id="20538" name="Rectangle 58"/>
          <p:cNvSpPr>
            <a:spLocks noChangeArrowheads="1"/>
          </p:cNvSpPr>
          <p:nvPr/>
        </p:nvSpPr>
        <p:spPr bwMode="auto">
          <a:xfrm>
            <a:off x="5105400" y="3886200"/>
            <a:ext cx="3505200" cy="2362200"/>
          </a:xfrm>
          <a:prstGeom prst="rect">
            <a:avLst/>
          </a:prstGeom>
          <a:solidFill>
            <a:schemeClr val="bg1"/>
          </a:solidFill>
          <a:ln w="9525">
            <a:noFill/>
            <a:miter lim="800000"/>
            <a:headEnd/>
            <a:tailEnd/>
          </a:ln>
          <a:effectLst/>
        </p:spPr>
        <p:txBody>
          <a:bodyPr wrap="none" anchor="ctr"/>
          <a:lstStyle/>
          <a:p>
            <a:endParaRPr lang="es-ES"/>
          </a:p>
        </p:txBody>
      </p:sp>
      <p:grpSp>
        <p:nvGrpSpPr>
          <p:cNvPr id="20539" name="Group 59"/>
          <p:cNvGrpSpPr>
            <a:grpSpLocks/>
          </p:cNvGrpSpPr>
          <p:nvPr/>
        </p:nvGrpSpPr>
        <p:grpSpPr bwMode="auto">
          <a:xfrm>
            <a:off x="8458200" y="228600"/>
            <a:ext cx="457200" cy="304800"/>
            <a:chOff x="3744" y="192"/>
            <a:chExt cx="288" cy="192"/>
          </a:xfrm>
        </p:grpSpPr>
        <p:sp>
          <p:nvSpPr>
            <p:cNvPr id="20540" name="Rectangle 60">
              <a:hlinkClick r:id="rId3" action="ppaction://hlinksldjump"/>
            </p:cNvPr>
            <p:cNvSpPr>
              <a:spLocks noChangeArrowheads="1"/>
            </p:cNvSpPr>
            <p:nvPr/>
          </p:nvSpPr>
          <p:spPr bwMode="auto">
            <a:xfrm>
              <a:off x="3744" y="192"/>
              <a:ext cx="96" cy="96"/>
            </a:xfrm>
            <a:prstGeom prst="rect">
              <a:avLst/>
            </a:prstGeom>
            <a:solidFill>
              <a:srgbClr val="FF0000"/>
            </a:solidFill>
            <a:ln w="9525">
              <a:noFill/>
              <a:miter lim="800000"/>
              <a:headEnd/>
              <a:tailEnd/>
            </a:ln>
            <a:effectLst/>
          </p:spPr>
          <p:txBody>
            <a:bodyPr wrap="none" anchor="ctr"/>
            <a:lstStyle/>
            <a:p>
              <a:endParaRPr lang="es-ES"/>
            </a:p>
          </p:txBody>
        </p:sp>
        <p:sp>
          <p:nvSpPr>
            <p:cNvPr id="20541" name="Rectangle 61">
              <a:hlinkClick r:id="rId3" action="ppaction://hlinksldjump"/>
            </p:cNvPr>
            <p:cNvSpPr>
              <a:spLocks noChangeArrowheads="1"/>
            </p:cNvSpPr>
            <p:nvPr/>
          </p:nvSpPr>
          <p:spPr bwMode="auto">
            <a:xfrm>
              <a:off x="3840" y="192"/>
              <a:ext cx="96" cy="96"/>
            </a:xfrm>
            <a:prstGeom prst="rect">
              <a:avLst/>
            </a:prstGeom>
            <a:solidFill>
              <a:srgbClr val="FF9900"/>
            </a:solidFill>
            <a:ln w="9525">
              <a:noFill/>
              <a:miter lim="800000"/>
              <a:headEnd/>
              <a:tailEnd/>
            </a:ln>
            <a:effectLst/>
          </p:spPr>
          <p:txBody>
            <a:bodyPr wrap="none" anchor="ctr"/>
            <a:lstStyle/>
            <a:p>
              <a:endParaRPr lang="es-ES"/>
            </a:p>
          </p:txBody>
        </p:sp>
        <p:sp>
          <p:nvSpPr>
            <p:cNvPr id="20542" name="Rectangle 62"/>
            <p:cNvSpPr>
              <a:spLocks noChangeArrowheads="1"/>
            </p:cNvSpPr>
            <p:nvPr/>
          </p:nvSpPr>
          <p:spPr bwMode="auto">
            <a:xfrm>
              <a:off x="3936" y="192"/>
              <a:ext cx="96" cy="96"/>
            </a:xfrm>
            <a:prstGeom prst="rect">
              <a:avLst/>
            </a:prstGeom>
            <a:solidFill>
              <a:srgbClr val="FFFF00"/>
            </a:solidFill>
            <a:ln w="9525">
              <a:noFill/>
              <a:miter lim="800000"/>
              <a:headEnd/>
              <a:tailEnd/>
            </a:ln>
            <a:effectLst/>
          </p:spPr>
          <p:txBody>
            <a:bodyPr wrap="none" anchor="ctr"/>
            <a:lstStyle/>
            <a:p>
              <a:endParaRPr lang="es-ES"/>
            </a:p>
          </p:txBody>
        </p:sp>
        <p:sp>
          <p:nvSpPr>
            <p:cNvPr id="20543" name="Rectangle 63">
              <a:hlinkClick r:id="rId3" action="ppaction://hlinksldjump"/>
            </p:cNvPr>
            <p:cNvSpPr>
              <a:spLocks noChangeArrowheads="1"/>
            </p:cNvSpPr>
            <p:nvPr/>
          </p:nvSpPr>
          <p:spPr bwMode="auto">
            <a:xfrm>
              <a:off x="3744" y="288"/>
              <a:ext cx="96" cy="96"/>
            </a:xfrm>
            <a:prstGeom prst="rect">
              <a:avLst/>
            </a:prstGeom>
            <a:solidFill>
              <a:srgbClr val="800080"/>
            </a:solidFill>
            <a:ln w="9525">
              <a:noFill/>
              <a:miter lim="800000"/>
              <a:headEnd/>
              <a:tailEnd/>
            </a:ln>
            <a:effectLst/>
          </p:spPr>
          <p:txBody>
            <a:bodyPr wrap="none" anchor="ctr"/>
            <a:lstStyle/>
            <a:p>
              <a:endParaRPr lang="es-ES"/>
            </a:p>
          </p:txBody>
        </p:sp>
        <p:sp>
          <p:nvSpPr>
            <p:cNvPr id="20544" name="Rectangle 64"/>
            <p:cNvSpPr>
              <a:spLocks noChangeArrowheads="1"/>
            </p:cNvSpPr>
            <p:nvPr/>
          </p:nvSpPr>
          <p:spPr bwMode="auto">
            <a:xfrm>
              <a:off x="3840" y="288"/>
              <a:ext cx="96" cy="96"/>
            </a:xfrm>
            <a:prstGeom prst="rect">
              <a:avLst/>
            </a:prstGeom>
            <a:solidFill>
              <a:srgbClr val="0000FF"/>
            </a:solidFill>
            <a:ln w="9525">
              <a:noFill/>
              <a:miter lim="800000"/>
              <a:headEnd/>
              <a:tailEnd/>
            </a:ln>
            <a:effectLst/>
          </p:spPr>
          <p:txBody>
            <a:bodyPr wrap="none" anchor="ctr"/>
            <a:lstStyle/>
            <a:p>
              <a:endParaRPr lang="es-ES"/>
            </a:p>
          </p:txBody>
        </p:sp>
        <p:sp>
          <p:nvSpPr>
            <p:cNvPr id="20545" name="Rectangle 65">
              <a:hlinkClick r:id="rId3" action="ppaction://hlinksldjump"/>
            </p:cNvPr>
            <p:cNvSpPr>
              <a:spLocks noChangeArrowheads="1"/>
            </p:cNvSpPr>
            <p:nvPr/>
          </p:nvSpPr>
          <p:spPr bwMode="auto">
            <a:xfrm>
              <a:off x="3936" y="288"/>
              <a:ext cx="96" cy="96"/>
            </a:xfrm>
            <a:prstGeom prst="rect">
              <a:avLst/>
            </a:prstGeom>
            <a:solidFill>
              <a:srgbClr val="008000"/>
            </a:solidFill>
            <a:ln w="9525">
              <a:noFill/>
              <a:miter lim="800000"/>
              <a:headEnd/>
              <a:tailEnd/>
            </a:ln>
            <a:effectLst/>
          </p:spPr>
          <p:txBody>
            <a:bodyPr wrap="none" anchor="ctr"/>
            <a:lstStyle/>
            <a:p>
              <a:endParaRPr lang="es-ES"/>
            </a:p>
          </p:txBody>
        </p:sp>
      </p:grpSp>
      <p:sp>
        <p:nvSpPr>
          <p:cNvPr id="20546" name="Rectangle 66">
            <a:hlinkClick r:id="rId3" action="ppaction://hlinksldjump"/>
          </p:cNvPr>
          <p:cNvSpPr>
            <a:spLocks noChangeArrowheads="1"/>
          </p:cNvSpPr>
          <p:nvPr/>
        </p:nvSpPr>
        <p:spPr bwMode="auto">
          <a:xfrm>
            <a:off x="8458200" y="228600"/>
            <a:ext cx="152400" cy="152400"/>
          </a:xfrm>
          <a:prstGeom prst="rect">
            <a:avLst/>
          </a:prstGeom>
          <a:solidFill>
            <a:srgbClr val="FF0000"/>
          </a:solidFill>
          <a:ln w="9525">
            <a:noFill/>
            <a:miter lim="800000"/>
            <a:headEnd/>
            <a:tailEnd/>
          </a:ln>
          <a:effectLst/>
        </p:spPr>
        <p:txBody>
          <a:bodyPr wrap="none" anchor="ctr"/>
          <a:lstStyle/>
          <a:p>
            <a:endParaRPr lang="es-ES"/>
          </a:p>
        </p:txBody>
      </p:sp>
      <p:sp>
        <p:nvSpPr>
          <p:cNvPr id="20547" name="Rectangle 67">
            <a:hlinkClick r:id="rId3" action="ppaction://hlinksldjump"/>
          </p:cNvPr>
          <p:cNvSpPr>
            <a:spLocks noChangeArrowheads="1"/>
          </p:cNvSpPr>
          <p:nvPr/>
        </p:nvSpPr>
        <p:spPr bwMode="auto">
          <a:xfrm>
            <a:off x="8610600" y="228600"/>
            <a:ext cx="152400" cy="152400"/>
          </a:xfrm>
          <a:prstGeom prst="rect">
            <a:avLst/>
          </a:prstGeom>
          <a:solidFill>
            <a:srgbClr val="FF9900"/>
          </a:solidFill>
          <a:ln w="9525">
            <a:noFill/>
            <a:miter lim="800000"/>
            <a:headEnd/>
            <a:tailEnd/>
          </a:ln>
          <a:effectLst/>
        </p:spPr>
        <p:txBody>
          <a:bodyPr wrap="none" anchor="ctr"/>
          <a:lstStyle/>
          <a:p>
            <a:endParaRPr lang="es-ES"/>
          </a:p>
        </p:txBody>
      </p:sp>
      <p:sp>
        <p:nvSpPr>
          <p:cNvPr id="20548" name="Rectangle 68"/>
          <p:cNvSpPr>
            <a:spLocks noChangeArrowheads="1"/>
          </p:cNvSpPr>
          <p:nvPr/>
        </p:nvSpPr>
        <p:spPr bwMode="auto">
          <a:xfrm>
            <a:off x="8763000" y="228600"/>
            <a:ext cx="152400" cy="152400"/>
          </a:xfrm>
          <a:prstGeom prst="rect">
            <a:avLst/>
          </a:prstGeom>
          <a:solidFill>
            <a:srgbClr val="FFFF00"/>
          </a:solidFill>
          <a:ln w="9525">
            <a:noFill/>
            <a:miter lim="800000"/>
            <a:headEnd/>
            <a:tailEnd/>
          </a:ln>
          <a:effectLst/>
        </p:spPr>
        <p:txBody>
          <a:bodyPr wrap="none" anchor="ctr"/>
          <a:lstStyle/>
          <a:p>
            <a:endParaRPr lang="es-ES"/>
          </a:p>
        </p:txBody>
      </p:sp>
      <p:sp>
        <p:nvSpPr>
          <p:cNvPr id="20549" name="Rectangle 69">
            <a:hlinkClick r:id="rId3" action="ppaction://hlinksldjump"/>
          </p:cNvPr>
          <p:cNvSpPr>
            <a:spLocks noChangeArrowheads="1"/>
          </p:cNvSpPr>
          <p:nvPr/>
        </p:nvSpPr>
        <p:spPr bwMode="auto">
          <a:xfrm>
            <a:off x="8458200" y="381000"/>
            <a:ext cx="152400" cy="152400"/>
          </a:xfrm>
          <a:prstGeom prst="rect">
            <a:avLst/>
          </a:prstGeom>
          <a:solidFill>
            <a:srgbClr val="800080"/>
          </a:solidFill>
          <a:ln w="9525">
            <a:noFill/>
            <a:miter lim="800000"/>
            <a:headEnd/>
            <a:tailEnd/>
          </a:ln>
          <a:effectLst/>
        </p:spPr>
        <p:txBody>
          <a:bodyPr wrap="none" anchor="ctr"/>
          <a:lstStyle/>
          <a:p>
            <a:endParaRPr lang="es-ES"/>
          </a:p>
        </p:txBody>
      </p:sp>
      <p:sp>
        <p:nvSpPr>
          <p:cNvPr id="20550" name="Rectangle 70"/>
          <p:cNvSpPr>
            <a:spLocks noChangeArrowheads="1"/>
          </p:cNvSpPr>
          <p:nvPr/>
        </p:nvSpPr>
        <p:spPr bwMode="auto">
          <a:xfrm>
            <a:off x="8610600" y="381000"/>
            <a:ext cx="152400" cy="152400"/>
          </a:xfrm>
          <a:prstGeom prst="rect">
            <a:avLst/>
          </a:prstGeom>
          <a:solidFill>
            <a:srgbClr val="0000FF"/>
          </a:solidFill>
          <a:ln w="9525">
            <a:noFill/>
            <a:miter lim="800000"/>
            <a:headEnd/>
            <a:tailEnd/>
          </a:ln>
          <a:effectLst/>
        </p:spPr>
        <p:txBody>
          <a:bodyPr wrap="none" anchor="ctr"/>
          <a:lstStyle/>
          <a:p>
            <a:endParaRPr lang="es-ES"/>
          </a:p>
        </p:txBody>
      </p:sp>
      <p:sp>
        <p:nvSpPr>
          <p:cNvPr id="20551" name="Rectangle 71">
            <a:hlinkClick r:id="rId3" action="ppaction://hlinksldjump"/>
          </p:cNvPr>
          <p:cNvSpPr>
            <a:spLocks noChangeArrowheads="1"/>
          </p:cNvSpPr>
          <p:nvPr/>
        </p:nvSpPr>
        <p:spPr bwMode="auto">
          <a:xfrm>
            <a:off x="8763000" y="381000"/>
            <a:ext cx="152400" cy="152400"/>
          </a:xfrm>
          <a:prstGeom prst="rect">
            <a:avLst/>
          </a:prstGeom>
          <a:solidFill>
            <a:srgbClr val="008000"/>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xit" presetSubtype="0" fill="hold" grpId="0" nodeType="clickEffect">
                                  <p:stCondLst>
                                    <p:cond delay="0"/>
                                  </p:stCondLst>
                                  <p:childTnLst>
                                    <p:animEffect transition="out" filter="fade">
                                      <p:cBhvr>
                                        <p:cTn id="6" dur="2000"/>
                                        <p:tgtEl>
                                          <p:spTgt spid="20535"/>
                                        </p:tgtEl>
                                      </p:cBhvr>
                                    </p:animEffect>
                                    <p:anim calcmode="lin" valueType="num">
                                      <p:cBhvr>
                                        <p:cTn id="7" dur="2000"/>
                                        <p:tgtEl>
                                          <p:spTgt spid="20535"/>
                                        </p:tgtEl>
                                        <p:attrNameLst>
                                          <p:attrName>style.rotation</p:attrName>
                                        </p:attrNameLst>
                                      </p:cBhvr>
                                      <p:tavLst>
                                        <p:tav tm="0">
                                          <p:val>
                                            <p:fltVal val="0"/>
                                          </p:val>
                                        </p:tav>
                                        <p:tav tm="100000">
                                          <p:val>
                                            <p:fltVal val="720"/>
                                          </p:val>
                                        </p:tav>
                                      </p:tavLst>
                                    </p:anim>
                                    <p:anim calcmode="lin" valueType="num">
                                      <p:cBhvr>
                                        <p:cTn id="8" dur="2000"/>
                                        <p:tgtEl>
                                          <p:spTgt spid="20535"/>
                                        </p:tgtEl>
                                        <p:attrNameLst>
                                          <p:attrName>ppt_h</p:attrName>
                                        </p:attrNameLst>
                                      </p:cBhvr>
                                      <p:tavLst>
                                        <p:tav tm="0">
                                          <p:val>
                                            <p:strVal val="ppt_h"/>
                                          </p:val>
                                        </p:tav>
                                        <p:tav tm="100000">
                                          <p:val>
                                            <p:fltVal val="0"/>
                                          </p:val>
                                        </p:tav>
                                      </p:tavLst>
                                    </p:anim>
                                    <p:anim calcmode="lin" valueType="num">
                                      <p:cBhvr>
                                        <p:cTn id="9" dur="2000"/>
                                        <p:tgtEl>
                                          <p:spTgt spid="20535"/>
                                        </p:tgtEl>
                                        <p:attrNameLst>
                                          <p:attrName>ppt_w</p:attrName>
                                        </p:attrNameLst>
                                      </p:cBhvr>
                                      <p:tavLst>
                                        <p:tav tm="0">
                                          <p:val>
                                            <p:strVal val="ppt_w"/>
                                          </p:val>
                                        </p:tav>
                                        <p:tav tm="100000">
                                          <p:val>
                                            <p:fltVal val="0"/>
                                          </p:val>
                                        </p:tav>
                                      </p:tavLst>
                                    </p:anim>
                                    <p:set>
                                      <p:cBhvr>
                                        <p:cTn id="10" dur="1" fill="hold">
                                          <p:stCondLst>
                                            <p:cond delay="1999"/>
                                          </p:stCondLst>
                                        </p:cTn>
                                        <p:tgtEl>
                                          <p:spTgt spid="2053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5" presetClass="exit" presetSubtype="0" fill="hold" grpId="0" nodeType="clickEffect">
                                  <p:stCondLst>
                                    <p:cond delay="0"/>
                                  </p:stCondLst>
                                  <p:childTnLst>
                                    <p:animEffect transition="out" filter="fade">
                                      <p:cBhvr>
                                        <p:cTn id="14" dur="2000"/>
                                        <p:tgtEl>
                                          <p:spTgt spid="20536"/>
                                        </p:tgtEl>
                                      </p:cBhvr>
                                    </p:animEffect>
                                    <p:anim calcmode="lin" valueType="num">
                                      <p:cBhvr>
                                        <p:cTn id="15" dur="2000"/>
                                        <p:tgtEl>
                                          <p:spTgt spid="20536"/>
                                        </p:tgtEl>
                                        <p:attrNameLst>
                                          <p:attrName>style.rotation</p:attrName>
                                        </p:attrNameLst>
                                      </p:cBhvr>
                                      <p:tavLst>
                                        <p:tav tm="0">
                                          <p:val>
                                            <p:fltVal val="0"/>
                                          </p:val>
                                        </p:tav>
                                        <p:tav tm="100000">
                                          <p:val>
                                            <p:fltVal val="720"/>
                                          </p:val>
                                        </p:tav>
                                      </p:tavLst>
                                    </p:anim>
                                    <p:anim calcmode="lin" valueType="num">
                                      <p:cBhvr>
                                        <p:cTn id="16" dur="2000"/>
                                        <p:tgtEl>
                                          <p:spTgt spid="20536"/>
                                        </p:tgtEl>
                                        <p:attrNameLst>
                                          <p:attrName>ppt_h</p:attrName>
                                        </p:attrNameLst>
                                      </p:cBhvr>
                                      <p:tavLst>
                                        <p:tav tm="0">
                                          <p:val>
                                            <p:strVal val="ppt_h"/>
                                          </p:val>
                                        </p:tav>
                                        <p:tav tm="100000">
                                          <p:val>
                                            <p:fltVal val="0"/>
                                          </p:val>
                                        </p:tav>
                                      </p:tavLst>
                                    </p:anim>
                                    <p:anim calcmode="lin" valueType="num">
                                      <p:cBhvr>
                                        <p:cTn id="17" dur="2000"/>
                                        <p:tgtEl>
                                          <p:spTgt spid="20536"/>
                                        </p:tgtEl>
                                        <p:attrNameLst>
                                          <p:attrName>ppt_w</p:attrName>
                                        </p:attrNameLst>
                                      </p:cBhvr>
                                      <p:tavLst>
                                        <p:tav tm="0">
                                          <p:val>
                                            <p:strVal val="ppt_w"/>
                                          </p:val>
                                        </p:tav>
                                        <p:tav tm="100000">
                                          <p:val>
                                            <p:fltVal val="0"/>
                                          </p:val>
                                        </p:tav>
                                      </p:tavLst>
                                    </p:anim>
                                    <p:set>
                                      <p:cBhvr>
                                        <p:cTn id="18" dur="1" fill="hold">
                                          <p:stCondLst>
                                            <p:cond delay="1999"/>
                                          </p:stCondLst>
                                        </p:cTn>
                                        <p:tgtEl>
                                          <p:spTgt spid="2053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5" presetClass="exit" presetSubtype="0" fill="hold" grpId="0" nodeType="clickEffect">
                                  <p:stCondLst>
                                    <p:cond delay="0"/>
                                  </p:stCondLst>
                                  <p:childTnLst>
                                    <p:animEffect transition="out" filter="fade">
                                      <p:cBhvr>
                                        <p:cTn id="22" dur="2000"/>
                                        <p:tgtEl>
                                          <p:spTgt spid="20537"/>
                                        </p:tgtEl>
                                      </p:cBhvr>
                                    </p:animEffect>
                                    <p:anim calcmode="lin" valueType="num">
                                      <p:cBhvr>
                                        <p:cTn id="23" dur="2000"/>
                                        <p:tgtEl>
                                          <p:spTgt spid="20537"/>
                                        </p:tgtEl>
                                        <p:attrNameLst>
                                          <p:attrName>style.rotation</p:attrName>
                                        </p:attrNameLst>
                                      </p:cBhvr>
                                      <p:tavLst>
                                        <p:tav tm="0">
                                          <p:val>
                                            <p:fltVal val="0"/>
                                          </p:val>
                                        </p:tav>
                                        <p:tav tm="100000">
                                          <p:val>
                                            <p:fltVal val="720"/>
                                          </p:val>
                                        </p:tav>
                                      </p:tavLst>
                                    </p:anim>
                                    <p:anim calcmode="lin" valueType="num">
                                      <p:cBhvr>
                                        <p:cTn id="24" dur="2000"/>
                                        <p:tgtEl>
                                          <p:spTgt spid="20537"/>
                                        </p:tgtEl>
                                        <p:attrNameLst>
                                          <p:attrName>ppt_h</p:attrName>
                                        </p:attrNameLst>
                                      </p:cBhvr>
                                      <p:tavLst>
                                        <p:tav tm="0">
                                          <p:val>
                                            <p:strVal val="ppt_h"/>
                                          </p:val>
                                        </p:tav>
                                        <p:tav tm="100000">
                                          <p:val>
                                            <p:fltVal val="0"/>
                                          </p:val>
                                        </p:tav>
                                      </p:tavLst>
                                    </p:anim>
                                    <p:anim calcmode="lin" valueType="num">
                                      <p:cBhvr>
                                        <p:cTn id="25" dur="2000"/>
                                        <p:tgtEl>
                                          <p:spTgt spid="20537"/>
                                        </p:tgtEl>
                                        <p:attrNameLst>
                                          <p:attrName>ppt_w</p:attrName>
                                        </p:attrNameLst>
                                      </p:cBhvr>
                                      <p:tavLst>
                                        <p:tav tm="0">
                                          <p:val>
                                            <p:strVal val="ppt_w"/>
                                          </p:val>
                                        </p:tav>
                                        <p:tav tm="100000">
                                          <p:val>
                                            <p:fltVal val="0"/>
                                          </p:val>
                                        </p:tav>
                                      </p:tavLst>
                                    </p:anim>
                                    <p:set>
                                      <p:cBhvr>
                                        <p:cTn id="26" dur="1" fill="hold">
                                          <p:stCondLst>
                                            <p:cond delay="1999"/>
                                          </p:stCondLst>
                                        </p:cTn>
                                        <p:tgtEl>
                                          <p:spTgt spid="2053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5" presetClass="exit" presetSubtype="0" fill="hold" grpId="0" nodeType="clickEffect">
                                  <p:stCondLst>
                                    <p:cond delay="0"/>
                                  </p:stCondLst>
                                  <p:childTnLst>
                                    <p:animEffect transition="out" filter="fade">
                                      <p:cBhvr>
                                        <p:cTn id="30" dur="2000"/>
                                        <p:tgtEl>
                                          <p:spTgt spid="20538"/>
                                        </p:tgtEl>
                                      </p:cBhvr>
                                    </p:animEffect>
                                    <p:anim calcmode="lin" valueType="num">
                                      <p:cBhvr>
                                        <p:cTn id="31" dur="2000"/>
                                        <p:tgtEl>
                                          <p:spTgt spid="20538"/>
                                        </p:tgtEl>
                                        <p:attrNameLst>
                                          <p:attrName>style.rotation</p:attrName>
                                        </p:attrNameLst>
                                      </p:cBhvr>
                                      <p:tavLst>
                                        <p:tav tm="0">
                                          <p:val>
                                            <p:fltVal val="0"/>
                                          </p:val>
                                        </p:tav>
                                        <p:tav tm="100000">
                                          <p:val>
                                            <p:fltVal val="720"/>
                                          </p:val>
                                        </p:tav>
                                      </p:tavLst>
                                    </p:anim>
                                    <p:anim calcmode="lin" valueType="num">
                                      <p:cBhvr>
                                        <p:cTn id="32" dur="2000"/>
                                        <p:tgtEl>
                                          <p:spTgt spid="20538"/>
                                        </p:tgtEl>
                                        <p:attrNameLst>
                                          <p:attrName>ppt_h</p:attrName>
                                        </p:attrNameLst>
                                      </p:cBhvr>
                                      <p:tavLst>
                                        <p:tav tm="0">
                                          <p:val>
                                            <p:strVal val="ppt_h"/>
                                          </p:val>
                                        </p:tav>
                                        <p:tav tm="100000">
                                          <p:val>
                                            <p:fltVal val="0"/>
                                          </p:val>
                                        </p:tav>
                                      </p:tavLst>
                                    </p:anim>
                                    <p:anim calcmode="lin" valueType="num">
                                      <p:cBhvr>
                                        <p:cTn id="33" dur="2000"/>
                                        <p:tgtEl>
                                          <p:spTgt spid="20538"/>
                                        </p:tgtEl>
                                        <p:attrNameLst>
                                          <p:attrName>ppt_w</p:attrName>
                                        </p:attrNameLst>
                                      </p:cBhvr>
                                      <p:tavLst>
                                        <p:tav tm="0">
                                          <p:val>
                                            <p:strVal val="ppt_w"/>
                                          </p:val>
                                        </p:tav>
                                        <p:tav tm="100000">
                                          <p:val>
                                            <p:fltVal val="0"/>
                                          </p:val>
                                        </p:tav>
                                      </p:tavLst>
                                    </p:anim>
                                    <p:set>
                                      <p:cBhvr>
                                        <p:cTn id="34" dur="1" fill="hold">
                                          <p:stCondLst>
                                            <p:cond delay="1999"/>
                                          </p:stCondLst>
                                        </p:cTn>
                                        <p:tgtEl>
                                          <p:spTgt spid="205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5" grpId="0" animBg="1"/>
      <p:bldP spid="20536" grpId="0" animBg="1"/>
      <p:bldP spid="20537" grpId="0" animBg="1"/>
      <p:bldP spid="205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X-rays</a:t>
            </a:r>
          </a:p>
        </p:txBody>
      </p:sp>
      <p:pic>
        <p:nvPicPr>
          <p:cNvPr id="22532" name="Picture 4"/>
          <p:cNvPicPr>
            <a:picLocks noChangeAspect="1" noChangeArrowheads="1"/>
          </p:cNvPicPr>
          <p:nvPr/>
        </p:nvPicPr>
        <p:blipFill>
          <a:blip r:embed="rId3" cstate="print"/>
          <a:srcRect/>
          <a:stretch>
            <a:fillRect/>
          </a:stretch>
        </p:blipFill>
        <p:spPr bwMode="auto">
          <a:xfrm>
            <a:off x="0" y="5208588"/>
            <a:ext cx="3124200" cy="1411287"/>
          </a:xfrm>
          <a:prstGeom prst="rect">
            <a:avLst/>
          </a:prstGeom>
          <a:noFill/>
          <a:ln w="9525">
            <a:noFill/>
            <a:miter lim="800000"/>
            <a:headEnd/>
            <a:tailEnd/>
          </a:ln>
          <a:effectLst/>
        </p:spPr>
      </p:pic>
      <p:sp>
        <p:nvSpPr>
          <p:cNvPr id="22533" name="Rectangle 5"/>
          <p:cNvSpPr>
            <a:spLocks noGrp="1" noChangeArrowheads="1"/>
          </p:cNvSpPr>
          <p:nvPr>
            <p:ph type="body" idx="1"/>
          </p:nvPr>
        </p:nvSpPr>
        <p:spPr/>
        <p:txBody>
          <a:bodyPr/>
          <a:lstStyle/>
          <a:p>
            <a:r>
              <a:rPr lang="en-US"/>
              <a:t>Tiny wavelength, high </a:t>
            </a:r>
          </a:p>
          <a:p>
            <a:pPr>
              <a:buFont typeface="Wingdings" pitchFamily="1" charset="2"/>
              <a:buNone/>
            </a:pPr>
            <a:r>
              <a:rPr lang="en-US"/>
              <a:t>	energy waves</a:t>
            </a:r>
          </a:p>
          <a:p>
            <a:r>
              <a:rPr lang="en-US"/>
              <a:t>Uses:</a:t>
            </a:r>
          </a:p>
          <a:p>
            <a:pPr lvl="1"/>
            <a:r>
              <a:rPr lang="en-US"/>
              <a:t>Medical imaging</a:t>
            </a:r>
          </a:p>
          <a:p>
            <a:pPr lvl="1"/>
            <a:r>
              <a:rPr lang="en-US"/>
              <a:t>Airport security</a:t>
            </a:r>
          </a:p>
          <a:p>
            <a:pPr lvl="1"/>
            <a:r>
              <a:rPr lang="en-US"/>
              <a:t>Inspecting industrial welds</a:t>
            </a:r>
          </a:p>
        </p:txBody>
      </p:sp>
      <p:pic>
        <p:nvPicPr>
          <p:cNvPr id="22534" name="Picture 6"/>
          <p:cNvPicPr>
            <a:picLocks noChangeAspect="1" noChangeArrowheads="1"/>
          </p:cNvPicPr>
          <p:nvPr/>
        </p:nvPicPr>
        <p:blipFill>
          <a:blip r:embed="rId4" cstate="print"/>
          <a:srcRect/>
          <a:stretch>
            <a:fillRect/>
          </a:stretch>
        </p:blipFill>
        <p:spPr bwMode="auto">
          <a:xfrm>
            <a:off x="6553200" y="762000"/>
            <a:ext cx="2173288" cy="3262313"/>
          </a:xfrm>
          <a:prstGeom prst="rect">
            <a:avLst/>
          </a:prstGeom>
          <a:noFill/>
          <a:ln w="9525">
            <a:noFill/>
            <a:miter lim="800000"/>
            <a:headEnd/>
            <a:tailEnd/>
          </a:ln>
          <a:effectLst/>
        </p:spPr>
      </p:pic>
      <p:pic>
        <p:nvPicPr>
          <p:cNvPr id="22536" name="Picture 8"/>
          <p:cNvPicPr>
            <a:picLocks noChangeAspect="1" noChangeArrowheads="1"/>
          </p:cNvPicPr>
          <p:nvPr/>
        </p:nvPicPr>
        <p:blipFill>
          <a:blip r:embed="rId5" cstate="print"/>
          <a:srcRect/>
          <a:stretch>
            <a:fillRect/>
          </a:stretch>
        </p:blipFill>
        <p:spPr bwMode="auto">
          <a:xfrm>
            <a:off x="5791200" y="4343400"/>
            <a:ext cx="3352800" cy="2517775"/>
          </a:xfrm>
          <a:prstGeom prst="rect">
            <a:avLst/>
          </a:prstGeom>
          <a:noFill/>
          <a:ln w="9525">
            <a:noFill/>
            <a:miter lim="800000"/>
            <a:headEnd/>
            <a:tailEnd/>
          </a:ln>
          <a:effectLst/>
        </p:spPr>
      </p:pic>
      <p:grpSp>
        <p:nvGrpSpPr>
          <p:cNvPr id="22537" name="Group 9"/>
          <p:cNvGrpSpPr>
            <a:grpSpLocks/>
          </p:cNvGrpSpPr>
          <p:nvPr/>
        </p:nvGrpSpPr>
        <p:grpSpPr bwMode="auto">
          <a:xfrm>
            <a:off x="8458200" y="228600"/>
            <a:ext cx="457200" cy="304800"/>
            <a:chOff x="3744" y="192"/>
            <a:chExt cx="288" cy="192"/>
          </a:xfrm>
        </p:grpSpPr>
        <p:sp>
          <p:nvSpPr>
            <p:cNvPr id="22538" name="Rectangle 10">
              <a:hlinkClick r:id="rId6" action="ppaction://hlinksldjump"/>
            </p:cNvPr>
            <p:cNvSpPr>
              <a:spLocks noChangeArrowheads="1"/>
            </p:cNvSpPr>
            <p:nvPr/>
          </p:nvSpPr>
          <p:spPr bwMode="auto">
            <a:xfrm>
              <a:off x="3744" y="192"/>
              <a:ext cx="96" cy="96"/>
            </a:xfrm>
            <a:prstGeom prst="rect">
              <a:avLst/>
            </a:prstGeom>
            <a:solidFill>
              <a:srgbClr val="FF0000"/>
            </a:solidFill>
            <a:ln w="9525">
              <a:noFill/>
              <a:miter lim="800000"/>
              <a:headEnd/>
              <a:tailEnd/>
            </a:ln>
            <a:effectLst/>
          </p:spPr>
          <p:txBody>
            <a:bodyPr wrap="none" anchor="ctr"/>
            <a:lstStyle/>
            <a:p>
              <a:endParaRPr lang="es-ES"/>
            </a:p>
          </p:txBody>
        </p:sp>
        <p:sp>
          <p:nvSpPr>
            <p:cNvPr id="22539" name="Rectangle 11">
              <a:hlinkClick r:id="rId6" action="ppaction://hlinksldjump"/>
            </p:cNvPr>
            <p:cNvSpPr>
              <a:spLocks noChangeArrowheads="1"/>
            </p:cNvSpPr>
            <p:nvPr/>
          </p:nvSpPr>
          <p:spPr bwMode="auto">
            <a:xfrm>
              <a:off x="3840" y="192"/>
              <a:ext cx="96" cy="96"/>
            </a:xfrm>
            <a:prstGeom prst="rect">
              <a:avLst/>
            </a:prstGeom>
            <a:solidFill>
              <a:srgbClr val="FF9900"/>
            </a:solidFill>
            <a:ln w="9525">
              <a:noFill/>
              <a:miter lim="800000"/>
              <a:headEnd/>
              <a:tailEnd/>
            </a:ln>
            <a:effectLst/>
          </p:spPr>
          <p:txBody>
            <a:bodyPr wrap="none" anchor="ctr"/>
            <a:lstStyle/>
            <a:p>
              <a:endParaRPr lang="es-ES"/>
            </a:p>
          </p:txBody>
        </p:sp>
        <p:sp>
          <p:nvSpPr>
            <p:cNvPr id="22540" name="Rectangle 12"/>
            <p:cNvSpPr>
              <a:spLocks noChangeArrowheads="1"/>
            </p:cNvSpPr>
            <p:nvPr/>
          </p:nvSpPr>
          <p:spPr bwMode="auto">
            <a:xfrm>
              <a:off x="3936" y="192"/>
              <a:ext cx="96" cy="96"/>
            </a:xfrm>
            <a:prstGeom prst="rect">
              <a:avLst/>
            </a:prstGeom>
            <a:solidFill>
              <a:srgbClr val="FFFF00"/>
            </a:solidFill>
            <a:ln w="9525">
              <a:noFill/>
              <a:miter lim="800000"/>
              <a:headEnd/>
              <a:tailEnd/>
            </a:ln>
            <a:effectLst/>
          </p:spPr>
          <p:txBody>
            <a:bodyPr wrap="none" anchor="ctr"/>
            <a:lstStyle/>
            <a:p>
              <a:endParaRPr lang="es-ES"/>
            </a:p>
          </p:txBody>
        </p:sp>
        <p:sp>
          <p:nvSpPr>
            <p:cNvPr id="22541" name="Rectangle 13">
              <a:hlinkClick r:id="rId6" action="ppaction://hlinksldjump"/>
            </p:cNvPr>
            <p:cNvSpPr>
              <a:spLocks noChangeArrowheads="1"/>
            </p:cNvSpPr>
            <p:nvPr/>
          </p:nvSpPr>
          <p:spPr bwMode="auto">
            <a:xfrm>
              <a:off x="3744" y="288"/>
              <a:ext cx="96" cy="96"/>
            </a:xfrm>
            <a:prstGeom prst="rect">
              <a:avLst/>
            </a:prstGeom>
            <a:solidFill>
              <a:srgbClr val="800080"/>
            </a:solidFill>
            <a:ln w="9525">
              <a:noFill/>
              <a:miter lim="800000"/>
              <a:headEnd/>
              <a:tailEnd/>
            </a:ln>
            <a:effectLst/>
          </p:spPr>
          <p:txBody>
            <a:bodyPr wrap="none" anchor="ctr"/>
            <a:lstStyle/>
            <a:p>
              <a:endParaRPr lang="es-ES"/>
            </a:p>
          </p:txBody>
        </p:sp>
        <p:sp>
          <p:nvSpPr>
            <p:cNvPr id="22542" name="Rectangle 14"/>
            <p:cNvSpPr>
              <a:spLocks noChangeArrowheads="1"/>
            </p:cNvSpPr>
            <p:nvPr/>
          </p:nvSpPr>
          <p:spPr bwMode="auto">
            <a:xfrm>
              <a:off x="3840" y="288"/>
              <a:ext cx="96" cy="96"/>
            </a:xfrm>
            <a:prstGeom prst="rect">
              <a:avLst/>
            </a:prstGeom>
            <a:solidFill>
              <a:srgbClr val="0000FF"/>
            </a:solidFill>
            <a:ln w="9525">
              <a:noFill/>
              <a:miter lim="800000"/>
              <a:headEnd/>
              <a:tailEnd/>
            </a:ln>
            <a:effectLst/>
          </p:spPr>
          <p:txBody>
            <a:bodyPr wrap="none" anchor="ctr"/>
            <a:lstStyle/>
            <a:p>
              <a:endParaRPr lang="es-ES"/>
            </a:p>
          </p:txBody>
        </p:sp>
        <p:sp>
          <p:nvSpPr>
            <p:cNvPr id="22543" name="Rectangle 15">
              <a:hlinkClick r:id="rId6" action="ppaction://hlinksldjump"/>
            </p:cNvPr>
            <p:cNvSpPr>
              <a:spLocks noChangeArrowheads="1"/>
            </p:cNvSpPr>
            <p:nvPr/>
          </p:nvSpPr>
          <p:spPr bwMode="auto">
            <a:xfrm>
              <a:off x="3936" y="288"/>
              <a:ext cx="96" cy="96"/>
            </a:xfrm>
            <a:prstGeom prst="rect">
              <a:avLst/>
            </a:prstGeom>
            <a:solidFill>
              <a:srgbClr val="008000"/>
            </a:solidFill>
            <a:ln w="9525">
              <a:noFill/>
              <a:miter lim="800000"/>
              <a:headEnd/>
              <a:tailEnd/>
            </a:ln>
            <a:effectLst/>
          </p:spPr>
          <p:txBody>
            <a:bodyPr wrap="none" anchor="ctr"/>
            <a:lstStyle/>
            <a:p>
              <a:endParaRPr lang="es-ES"/>
            </a:p>
          </p:txBody>
        </p:sp>
      </p:grpSp>
      <p:sp>
        <p:nvSpPr>
          <p:cNvPr id="22544" name="Rectangle 16">
            <a:hlinkClick r:id="rId6" action="ppaction://hlinksldjump"/>
          </p:cNvPr>
          <p:cNvSpPr>
            <a:spLocks noChangeArrowheads="1"/>
          </p:cNvSpPr>
          <p:nvPr/>
        </p:nvSpPr>
        <p:spPr bwMode="auto">
          <a:xfrm>
            <a:off x="8458200" y="228600"/>
            <a:ext cx="152400" cy="152400"/>
          </a:xfrm>
          <a:prstGeom prst="rect">
            <a:avLst/>
          </a:prstGeom>
          <a:solidFill>
            <a:srgbClr val="FF0000"/>
          </a:solidFill>
          <a:ln w="9525">
            <a:noFill/>
            <a:miter lim="800000"/>
            <a:headEnd/>
            <a:tailEnd/>
          </a:ln>
          <a:effectLst/>
        </p:spPr>
        <p:txBody>
          <a:bodyPr wrap="none" anchor="ctr"/>
          <a:lstStyle/>
          <a:p>
            <a:endParaRPr lang="es-ES"/>
          </a:p>
        </p:txBody>
      </p:sp>
      <p:sp>
        <p:nvSpPr>
          <p:cNvPr id="22545" name="Rectangle 17">
            <a:hlinkClick r:id="rId6" action="ppaction://hlinksldjump"/>
          </p:cNvPr>
          <p:cNvSpPr>
            <a:spLocks noChangeArrowheads="1"/>
          </p:cNvSpPr>
          <p:nvPr/>
        </p:nvSpPr>
        <p:spPr bwMode="auto">
          <a:xfrm>
            <a:off x="8610600" y="228600"/>
            <a:ext cx="152400" cy="152400"/>
          </a:xfrm>
          <a:prstGeom prst="rect">
            <a:avLst/>
          </a:prstGeom>
          <a:solidFill>
            <a:srgbClr val="FF9900"/>
          </a:solidFill>
          <a:ln w="9525">
            <a:noFill/>
            <a:miter lim="800000"/>
            <a:headEnd/>
            <a:tailEnd/>
          </a:ln>
          <a:effectLst/>
        </p:spPr>
        <p:txBody>
          <a:bodyPr wrap="none" anchor="ctr"/>
          <a:lstStyle/>
          <a:p>
            <a:endParaRPr lang="es-ES"/>
          </a:p>
        </p:txBody>
      </p:sp>
      <p:sp>
        <p:nvSpPr>
          <p:cNvPr id="22546" name="Rectangle 18"/>
          <p:cNvSpPr>
            <a:spLocks noChangeArrowheads="1"/>
          </p:cNvSpPr>
          <p:nvPr/>
        </p:nvSpPr>
        <p:spPr bwMode="auto">
          <a:xfrm>
            <a:off x="8763000" y="228600"/>
            <a:ext cx="152400" cy="152400"/>
          </a:xfrm>
          <a:prstGeom prst="rect">
            <a:avLst/>
          </a:prstGeom>
          <a:solidFill>
            <a:srgbClr val="FFFF00"/>
          </a:solidFill>
          <a:ln w="9525">
            <a:noFill/>
            <a:miter lim="800000"/>
            <a:headEnd/>
            <a:tailEnd/>
          </a:ln>
          <a:effectLst/>
        </p:spPr>
        <p:txBody>
          <a:bodyPr wrap="none" anchor="ctr"/>
          <a:lstStyle/>
          <a:p>
            <a:endParaRPr lang="es-ES"/>
          </a:p>
        </p:txBody>
      </p:sp>
      <p:sp>
        <p:nvSpPr>
          <p:cNvPr id="22547" name="Rectangle 19">
            <a:hlinkClick r:id="rId6" action="ppaction://hlinksldjump"/>
          </p:cNvPr>
          <p:cNvSpPr>
            <a:spLocks noChangeArrowheads="1"/>
          </p:cNvSpPr>
          <p:nvPr/>
        </p:nvSpPr>
        <p:spPr bwMode="auto">
          <a:xfrm>
            <a:off x="8458200" y="381000"/>
            <a:ext cx="152400" cy="152400"/>
          </a:xfrm>
          <a:prstGeom prst="rect">
            <a:avLst/>
          </a:prstGeom>
          <a:solidFill>
            <a:srgbClr val="800080"/>
          </a:solidFill>
          <a:ln w="9525">
            <a:noFill/>
            <a:miter lim="800000"/>
            <a:headEnd/>
            <a:tailEnd/>
          </a:ln>
          <a:effectLst/>
        </p:spPr>
        <p:txBody>
          <a:bodyPr wrap="none" anchor="ctr"/>
          <a:lstStyle/>
          <a:p>
            <a:endParaRPr lang="es-ES"/>
          </a:p>
        </p:txBody>
      </p:sp>
      <p:sp>
        <p:nvSpPr>
          <p:cNvPr id="22548" name="Rectangle 20"/>
          <p:cNvSpPr>
            <a:spLocks noChangeArrowheads="1"/>
          </p:cNvSpPr>
          <p:nvPr/>
        </p:nvSpPr>
        <p:spPr bwMode="auto">
          <a:xfrm>
            <a:off x="8610600" y="381000"/>
            <a:ext cx="152400" cy="152400"/>
          </a:xfrm>
          <a:prstGeom prst="rect">
            <a:avLst/>
          </a:prstGeom>
          <a:solidFill>
            <a:srgbClr val="0000FF"/>
          </a:solidFill>
          <a:ln w="9525">
            <a:noFill/>
            <a:miter lim="800000"/>
            <a:headEnd/>
            <a:tailEnd/>
          </a:ln>
          <a:effectLst/>
        </p:spPr>
        <p:txBody>
          <a:bodyPr wrap="none" anchor="ctr"/>
          <a:lstStyle/>
          <a:p>
            <a:endParaRPr lang="es-ES"/>
          </a:p>
        </p:txBody>
      </p:sp>
      <p:sp>
        <p:nvSpPr>
          <p:cNvPr id="22549" name="Rectangle 21">
            <a:hlinkClick r:id="rId6" action="ppaction://hlinksldjump"/>
          </p:cNvPr>
          <p:cNvSpPr>
            <a:spLocks noChangeArrowheads="1"/>
          </p:cNvSpPr>
          <p:nvPr/>
        </p:nvSpPr>
        <p:spPr bwMode="auto">
          <a:xfrm>
            <a:off x="8763000" y="381000"/>
            <a:ext cx="152400" cy="152400"/>
          </a:xfrm>
          <a:prstGeom prst="rect">
            <a:avLst/>
          </a:prstGeom>
          <a:solidFill>
            <a:srgbClr val="008000"/>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dissolve">
                                      <p:cBhvr>
                                        <p:cTn id="7" dur="500"/>
                                        <p:tgtEl>
                                          <p:spTgt spid="225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33">
                                            <p:txEl>
                                              <p:pRg st="1" end="1"/>
                                            </p:txEl>
                                          </p:spTgt>
                                        </p:tgtEl>
                                        <p:attrNameLst>
                                          <p:attrName>style.visibility</p:attrName>
                                        </p:attrNameLst>
                                      </p:cBhvr>
                                      <p:to>
                                        <p:strVal val="visible"/>
                                      </p:to>
                                    </p:set>
                                    <p:animEffect transition="in" filter="dissolve">
                                      <p:cBhvr>
                                        <p:cTn id="12" dur="500"/>
                                        <p:tgtEl>
                                          <p:spTgt spid="225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533">
                                            <p:txEl>
                                              <p:pRg st="2" end="2"/>
                                            </p:txEl>
                                          </p:spTgt>
                                        </p:tgtEl>
                                        <p:attrNameLst>
                                          <p:attrName>style.visibility</p:attrName>
                                        </p:attrNameLst>
                                      </p:cBhvr>
                                      <p:to>
                                        <p:strVal val="visible"/>
                                      </p:to>
                                    </p:set>
                                    <p:animEffect transition="in" filter="dissolve">
                                      <p:cBhvr>
                                        <p:cTn id="17" dur="500"/>
                                        <p:tgtEl>
                                          <p:spTgt spid="225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533">
                                            <p:txEl>
                                              <p:pRg st="3" end="3"/>
                                            </p:txEl>
                                          </p:spTgt>
                                        </p:tgtEl>
                                        <p:attrNameLst>
                                          <p:attrName>style.visibility</p:attrName>
                                        </p:attrNameLst>
                                      </p:cBhvr>
                                      <p:to>
                                        <p:strVal val="visible"/>
                                      </p:to>
                                    </p:set>
                                    <p:animEffect transition="in" filter="dissolve">
                                      <p:cBhvr>
                                        <p:cTn id="22" dur="500"/>
                                        <p:tgtEl>
                                          <p:spTgt spid="225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533">
                                            <p:txEl>
                                              <p:pRg st="4" end="4"/>
                                            </p:txEl>
                                          </p:spTgt>
                                        </p:tgtEl>
                                        <p:attrNameLst>
                                          <p:attrName>style.visibility</p:attrName>
                                        </p:attrNameLst>
                                      </p:cBhvr>
                                      <p:to>
                                        <p:strVal val="visible"/>
                                      </p:to>
                                    </p:set>
                                    <p:animEffect transition="in" filter="dissolve">
                                      <p:cBhvr>
                                        <p:cTn id="27" dur="500"/>
                                        <p:tgtEl>
                                          <p:spTgt spid="2253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533">
                                            <p:txEl>
                                              <p:pRg st="5" end="5"/>
                                            </p:txEl>
                                          </p:spTgt>
                                        </p:tgtEl>
                                        <p:attrNameLst>
                                          <p:attrName>style.visibility</p:attrName>
                                        </p:attrNameLst>
                                      </p:cBhvr>
                                      <p:to>
                                        <p:strVal val="visible"/>
                                      </p:to>
                                    </p:set>
                                    <p:animEffect transition="in" filter="dissolve">
                                      <p:cBhvr>
                                        <p:cTn id="32" dur="500"/>
                                        <p:tgtEl>
                                          <p:spTgt spid="2253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Gamma Rays</a:t>
            </a:r>
          </a:p>
        </p:txBody>
      </p:sp>
      <p:sp>
        <p:nvSpPr>
          <p:cNvPr id="23555" name="Rectangle 3"/>
          <p:cNvSpPr>
            <a:spLocks noGrp="1" noChangeArrowheads="1"/>
          </p:cNvSpPr>
          <p:nvPr>
            <p:ph type="body" idx="1"/>
          </p:nvPr>
        </p:nvSpPr>
        <p:spPr/>
        <p:txBody>
          <a:bodyPr/>
          <a:lstStyle/>
          <a:p>
            <a:r>
              <a:rPr lang="en-US"/>
              <a:t>Smallest wavelengths, highest energy EM waves</a:t>
            </a:r>
          </a:p>
          <a:p>
            <a:r>
              <a:rPr lang="en-US"/>
              <a:t>Uses</a:t>
            </a:r>
          </a:p>
          <a:p>
            <a:pPr lvl="1"/>
            <a:r>
              <a:rPr lang="en-US"/>
              <a:t>Food irradiation</a:t>
            </a:r>
          </a:p>
          <a:p>
            <a:pPr lvl="1"/>
            <a:r>
              <a:rPr lang="en-US"/>
              <a:t>Cancer treatment</a:t>
            </a:r>
          </a:p>
          <a:p>
            <a:pPr lvl="1"/>
            <a:r>
              <a:rPr lang="en-US"/>
              <a:t>Treating wood flooring</a:t>
            </a:r>
          </a:p>
          <a:p>
            <a:pPr lvl="1"/>
            <a:endParaRPr lang="en-US"/>
          </a:p>
        </p:txBody>
      </p:sp>
      <p:pic>
        <p:nvPicPr>
          <p:cNvPr id="23558" name="Picture 6" descr="gamma"/>
          <p:cNvPicPr>
            <a:picLocks noChangeAspect="1" noChangeArrowheads="1"/>
          </p:cNvPicPr>
          <p:nvPr/>
        </p:nvPicPr>
        <p:blipFill>
          <a:blip r:embed="rId3" cstate="print"/>
          <a:srcRect/>
          <a:stretch>
            <a:fillRect/>
          </a:stretch>
        </p:blipFill>
        <p:spPr bwMode="auto">
          <a:xfrm>
            <a:off x="0" y="5005388"/>
            <a:ext cx="3276600" cy="1490662"/>
          </a:xfrm>
          <a:prstGeom prst="rect">
            <a:avLst/>
          </a:prstGeom>
          <a:solidFill>
            <a:schemeClr val="tx1"/>
          </a:solidFill>
        </p:spPr>
      </p:pic>
      <p:pic>
        <p:nvPicPr>
          <p:cNvPr id="23559" name="Picture 7"/>
          <p:cNvPicPr>
            <a:picLocks noChangeAspect="1" noChangeArrowheads="1"/>
          </p:cNvPicPr>
          <p:nvPr/>
        </p:nvPicPr>
        <p:blipFill>
          <a:blip r:embed="rId4" cstate="print"/>
          <a:srcRect/>
          <a:stretch>
            <a:fillRect/>
          </a:stretch>
        </p:blipFill>
        <p:spPr bwMode="auto">
          <a:xfrm>
            <a:off x="6629400" y="2209800"/>
            <a:ext cx="2286000" cy="2286000"/>
          </a:xfrm>
          <a:prstGeom prst="rect">
            <a:avLst/>
          </a:prstGeom>
          <a:noFill/>
          <a:ln w="9525">
            <a:noFill/>
            <a:miter lim="800000"/>
            <a:headEnd/>
            <a:tailEnd/>
          </a:ln>
          <a:effectLst/>
        </p:spPr>
      </p:pic>
      <p:pic>
        <p:nvPicPr>
          <p:cNvPr id="23560" name="Picture 8"/>
          <p:cNvPicPr>
            <a:picLocks noChangeAspect="1" noChangeArrowheads="1"/>
          </p:cNvPicPr>
          <p:nvPr/>
        </p:nvPicPr>
        <p:blipFill>
          <a:blip r:embed="rId5" cstate="print"/>
          <a:srcRect/>
          <a:stretch>
            <a:fillRect/>
          </a:stretch>
        </p:blipFill>
        <p:spPr bwMode="auto">
          <a:xfrm>
            <a:off x="3886200" y="4572000"/>
            <a:ext cx="3429000" cy="2286000"/>
          </a:xfrm>
          <a:prstGeom prst="rect">
            <a:avLst/>
          </a:prstGeom>
          <a:noFill/>
          <a:ln w="9525">
            <a:noFill/>
            <a:miter lim="800000"/>
            <a:headEnd/>
            <a:tailEnd/>
          </a:ln>
          <a:effectLst/>
        </p:spPr>
      </p:pic>
      <p:grpSp>
        <p:nvGrpSpPr>
          <p:cNvPr id="23561" name="Group 9"/>
          <p:cNvGrpSpPr>
            <a:grpSpLocks/>
          </p:cNvGrpSpPr>
          <p:nvPr/>
        </p:nvGrpSpPr>
        <p:grpSpPr bwMode="auto">
          <a:xfrm>
            <a:off x="8458200" y="228600"/>
            <a:ext cx="457200" cy="304800"/>
            <a:chOff x="3744" y="192"/>
            <a:chExt cx="288" cy="192"/>
          </a:xfrm>
        </p:grpSpPr>
        <p:sp>
          <p:nvSpPr>
            <p:cNvPr id="23562" name="Rectangle 10">
              <a:hlinkClick r:id="rId6" action="ppaction://hlinksldjump"/>
            </p:cNvPr>
            <p:cNvSpPr>
              <a:spLocks noChangeArrowheads="1"/>
            </p:cNvSpPr>
            <p:nvPr/>
          </p:nvSpPr>
          <p:spPr bwMode="auto">
            <a:xfrm>
              <a:off x="3744" y="192"/>
              <a:ext cx="96" cy="96"/>
            </a:xfrm>
            <a:prstGeom prst="rect">
              <a:avLst/>
            </a:prstGeom>
            <a:solidFill>
              <a:srgbClr val="FF0000"/>
            </a:solidFill>
            <a:ln w="9525">
              <a:noFill/>
              <a:miter lim="800000"/>
              <a:headEnd/>
              <a:tailEnd/>
            </a:ln>
            <a:effectLst/>
          </p:spPr>
          <p:txBody>
            <a:bodyPr wrap="none" anchor="ctr"/>
            <a:lstStyle/>
            <a:p>
              <a:endParaRPr lang="es-ES"/>
            </a:p>
          </p:txBody>
        </p:sp>
        <p:sp>
          <p:nvSpPr>
            <p:cNvPr id="23563" name="Rectangle 11">
              <a:hlinkClick r:id="rId6" action="ppaction://hlinksldjump"/>
            </p:cNvPr>
            <p:cNvSpPr>
              <a:spLocks noChangeArrowheads="1"/>
            </p:cNvSpPr>
            <p:nvPr/>
          </p:nvSpPr>
          <p:spPr bwMode="auto">
            <a:xfrm>
              <a:off x="3840" y="192"/>
              <a:ext cx="96" cy="96"/>
            </a:xfrm>
            <a:prstGeom prst="rect">
              <a:avLst/>
            </a:prstGeom>
            <a:solidFill>
              <a:srgbClr val="FF9900"/>
            </a:solidFill>
            <a:ln w="9525">
              <a:noFill/>
              <a:miter lim="800000"/>
              <a:headEnd/>
              <a:tailEnd/>
            </a:ln>
            <a:effectLst/>
          </p:spPr>
          <p:txBody>
            <a:bodyPr wrap="none" anchor="ctr"/>
            <a:lstStyle/>
            <a:p>
              <a:endParaRPr lang="es-ES"/>
            </a:p>
          </p:txBody>
        </p:sp>
        <p:sp>
          <p:nvSpPr>
            <p:cNvPr id="23564" name="Rectangle 12"/>
            <p:cNvSpPr>
              <a:spLocks noChangeArrowheads="1"/>
            </p:cNvSpPr>
            <p:nvPr/>
          </p:nvSpPr>
          <p:spPr bwMode="auto">
            <a:xfrm>
              <a:off x="3936" y="192"/>
              <a:ext cx="96" cy="96"/>
            </a:xfrm>
            <a:prstGeom prst="rect">
              <a:avLst/>
            </a:prstGeom>
            <a:solidFill>
              <a:srgbClr val="FFFF00"/>
            </a:solidFill>
            <a:ln w="9525">
              <a:noFill/>
              <a:miter lim="800000"/>
              <a:headEnd/>
              <a:tailEnd/>
            </a:ln>
            <a:effectLst/>
          </p:spPr>
          <p:txBody>
            <a:bodyPr wrap="none" anchor="ctr"/>
            <a:lstStyle/>
            <a:p>
              <a:endParaRPr lang="es-ES"/>
            </a:p>
          </p:txBody>
        </p:sp>
        <p:sp>
          <p:nvSpPr>
            <p:cNvPr id="23565" name="Rectangle 13">
              <a:hlinkClick r:id="rId6" action="ppaction://hlinksldjump"/>
            </p:cNvPr>
            <p:cNvSpPr>
              <a:spLocks noChangeArrowheads="1"/>
            </p:cNvSpPr>
            <p:nvPr/>
          </p:nvSpPr>
          <p:spPr bwMode="auto">
            <a:xfrm>
              <a:off x="3744" y="288"/>
              <a:ext cx="96" cy="96"/>
            </a:xfrm>
            <a:prstGeom prst="rect">
              <a:avLst/>
            </a:prstGeom>
            <a:solidFill>
              <a:srgbClr val="800080"/>
            </a:solidFill>
            <a:ln w="9525">
              <a:noFill/>
              <a:miter lim="800000"/>
              <a:headEnd/>
              <a:tailEnd/>
            </a:ln>
            <a:effectLst/>
          </p:spPr>
          <p:txBody>
            <a:bodyPr wrap="none" anchor="ctr"/>
            <a:lstStyle/>
            <a:p>
              <a:endParaRPr lang="es-ES"/>
            </a:p>
          </p:txBody>
        </p:sp>
        <p:sp>
          <p:nvSpPr>
            <p:cNvPr id="23566" name="Rectangle 14"/>
            <p:cNvSpPr>
              <a:spLocks noChangeArrowheads="1"/>
            </p:cNvSpPr>
            <p:nvPr/>
          </p:nvSpPr>
          <p:spPr bwMode="auto">
            <a:xfrm>
              <a:off x="3840" y="288"/>
              <a:ext cx="96" cy="96"/>
            </a:xfrm>
            <a:prstGeom prst="rect">
              <a:avLst/>
            </a:prstGeom>
            <a:solidFill>
              <a:srgbClr val="0000FF"/>
            </a:solidFill>
            <a:ln w="9525">
              <a:noFill/>
              <a:miter lim="800000"/>
              <a:headEnd/>
              <a:tailEnd/>
            </a:ln>
            <a:effectLst/>
          </p:spPr>
          <p:txBody>
            <a:bodyPr wrap="none" anchor="ctr"/>
            <a:lstStyle/>
            <a:p>
              <a:endParaRPr lang="es-ES"/>
            </a:p>
          </p:txBody>
        </p:sp>
        <p:sp>
          <p:nvSpPr>
            <p:cNvPr id="23567" name="Rectangle 15">
              <a:hlinkClick r:id="rId6" action="ppaction://hlinksldjump"/>
            </p:cNvPr>
            <p:cNvSpPr>
              <a:spLocks noChangeArrowheads="1"/>
            </p:cNvSpPr>
            <p:nvPr/>
          </p:nvSpPr>
          <p:spPr bwMode="auto">
            <a:xfrm>
              <a:off x="3936" y="288"/>
              <a:ext cx="96" cy="96"/>
            </a:xfrm>
            <a:prstGeom prst="rect">
              <a:avLst/>
            </a:prstGeom>
            <a:solidFill>
              <a:srgbClr val="008000"/>
            </a:solidFill>
            <a:ln w="9525">
              <a:noFill/>
              <a:miter lim="800000"/>
              <a:headEnd/>
              <a:tailEnd/>
            </a:ln>
            <a:effectLst/>
          </p:spPr>
          <p:txBody>
            <a:bodyPr wrap="none" anchor="ctr"/>
            <a:lstStyle/>
            <a:p>
              <a:endParaRPr lang="es-ES"/>
            </a:p>
          </p:txBody>
        </p:sp>
      </p:grpSp>
      <p:sp>
        <p:nvSpPr>
          <p:cNvPr id="23568" name="Rectangle 16">
            <a:hlinkClick r:id="rId6" action="ppaction://hlinksldjump"/>
          </p:cNvPr>
          <p:cNvSpPr>
            <a:spLocks noChangeArrowheads="1"/>
          </p:cNvSpPr>
          <p:nvPr/>
        </p:nvSpPr>
        <p:spPr bwMode="auto">
          <a:xfrm>
            <a:off x="8458200" y="228600"/>
            <a:ext cx="152400" cy="152400"/>
          </a:xfrm>
          <a:prstGeom prst="rect">
            <a:avLst/>
          </a:prstGeom>
          <a:solidFill>
            <a:srgbClr val="FF0000"/>
          </a:solidFill>
          <a:ln w="9525">
            <a:noFill/>
            <a:miter lim="800000"/>
            <a:headEnd/>
            <a:tailEnd/>
          </a:ln>
          <a:effectLst/>
        </p:spPr>
        <p:txBody>
          <a:bodyPr wrap="none" anchor="ctr"/>
          <a:lstStyle/>
          <a:p>
            <a:endParaRPr lang="es-ES"/>
          </a:p>
        </p:txBody>
      </p:sp>
      <p:sp>
        <p:nvSpPr>
          <p:cNvPr id="23569" name="Rectangle 17">
            <a:hlinkClick r:id="rId6" action="ppaction://hlinksldjump"/>
          </p:cNvPr>
          <p:cNvSpPr>
            <a:spLocks noChangeArrowheads="1"/>
          </p:cNvSpPr>
          <p:nvPr/>
        </p:nvSpPr>
        <p:spPr bwMode="auto">
          <a:xfrm>
            <a:off x="8610600" y="228600"/>
            <a:ext cx="152400" cy="152400"/>
          </a:xfrm>
          <a:prstGeom prst="rect">
            <a:avLst/>
          </a:prstGeom>
          <a:solidFill>
            <a:srgbClr val="FF9900"/>
          </a:solidFill>
          <a:ln w="9525">
            <a:noFill/>
            <a:miter lim="800000"/>
            <a:headEnd/>
            <a:tailEnd/>
          </a:ln>
          <a:effectLst/>
        </p:spPr>
        <p:txBody>
          <a:bodyPr wrap="none" anchor="ctr"/>
          <a:lstStyle/>
          <a:p>
            <a:endParaRPr lang="es-ES"/>
          </a:p>
        </p:txBody>
      </p:sp>
      <p:sp>
        <p:nvSpPr>
          <p:cNvPr id="23570" name="Rectangle 18"/>
          <p:cNvSpPr>
            <a:spLocks noChangeArrowheads="1"/>
          </p:cNvSpPr>
          <p:nvPr/>
        </p:nvSpPr>
        <p:spPr bwMode="auto">
          <a:xfrm>
            <a:off x="8763000" y="228600"/>
            <a:ext cx="152400" cy="152400"/>
          </a:xfrm>
          <a:prstGeom prst="rect">
            <a:avLst/>
          </a:prstGeom>
          <a:solidFill>
            <a:srgbClr val="FFFF00"/>
          </a:solidFill>
          <a:ln w="9525">
            <a:noFill/>
            <a:miter lim="800000"/>
            <a:headEnd/>
            <a:tailEnd/>
          </a:ln>
          <a:effectLst/>
        </p:spPr>
        <p:txBody>
          <a:bodyPr wrap="none" anchor="ctr"/>
          <a:lstStyle/>
          <a:p>
            <a:endParaRPr lang="es-ES"/>
          </a:p>
        </p:txBody>
      </p:sp>
      <p:sp>
        <p:nvSpPr>
          <p:cNvPr id="23571" name="Rectangle 19">
            <a:hlinkClick r:id="rId6" action="ppaction://hlinksldjump"/>
          </p:cNvPr>
          <p:cNvSpPr>
            <a:spLocks noChangeArrowheads="1"/>
          </p:cNvSpPr>
          <p:nvPr/>
        </p:nvSpPr>
        <p:spPr bwMode="auto">
          <a:xfrm>
            <a:off x="8458200" y="381000"/>
            <a:ext cx="152400" cy="152400"/>
          </a:xfrm>
          <a:prstGeom prst="rect">
            <a:avLst/>
          </a:prstGeom>
          <a:solidFill>
            <a:srgbClr val="800080"/>
          </a:solidFill>
          <a:ln w="9525">
            <a:noFill/>
            <a:miter lim="800000"/>
            <a:headEnd/>
            <a:tailEnd/>
          </a:ln>
          <a:effectLst/>
        </p:spPr>
        <p:txBody>
          <a:bodyPr wrap="none" anchor="ctr"/>
          <a:lstStyle/>
          <a:p>
            <a:endParaRPr lang="es-ES"/>
          </a:p>
        </p:txBody>
      </p:sp>
      <p:sp>
        <p:nvSpPr>
          <p:cNvPr id="23572" name="Rectangle 20"/>
          <p:cNvSpPr>
            <a:spLocks noChangeArrowheads="1"/>
          </p:cNvSpPr>
          <p:nvPr/>
        </p:nvSpPr>
        <p:spPr bwMode="auto">
          <a:xfrm>
            <a:off x="8610600" y="381000"/>
            <a:ext cx="152400" cy="152400"/>
          </a:xfrm>
          <a:prstGeom prst="rect">
            <a:avLst/>
          </a:prstGeom>
          <a:solidFill>
            <a:srgbClr val="0000FF"/>
          </a:solidFill>
          <a:ln w="9525">
            <a:noFill/>
            <a:miter lim="800000"/>
            <a:headEnd/>
            <a:tailEnd/>
          </a:ln>
          <a:effectLst/>
        </p:spPr>
        <p:txBody>
          <a:bodyPr wrap="none" anchor="ctr"/>
          <a:lstStyle/>
          <a:p>
            <a:endParaRPr lang="es-ES"/>
          </a:p>
        </p:txBody>
      </p:sp>
      <p:sp>
        <p:nvSpPr>
          <p:cNvPr id="23573" name="Rectangle 21">
            <a:hlinkClick r:id="rId6" action="ppaction://hlinksldjump"/>
          </p:cNvPr>
          <p:cNvSpPr>
            <a:spLocks noChangeArrowheads="1"/>
          </p:cNvSpPr>
          <p:nvPr/>
        </p:nvSpPr>
        <p:spPr bwMode="auto">
          <a:xfrm>
            <a:off x="8763000" y="381000"/>
            <a:ext cx="152400" cy="152400"/>
          </a:xfrm>
          <a:prstGeom prst="rect">
            <a:avLst/>
          </a:prstGeom>
          <a:solidFill>
            <a:srgbClr val="008000"/>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dissolve">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dissolve">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dissolve">
                                      <p:cBhvr>
                                        <p:cTn id="17" dur="500"/>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dissolve">
                                      <p:cBhvr>
                                        <p:cTn id="22" dur="500"/>
                                        <p:tgtEl>
                                          <p:spTgt spid="235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Effect transition="in" filter="dissolve">
                                      <p:cBhvr>
                                        <p:cTn id="27" dur="5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Image credits</a:t>
            </a:r>
          </a:p>
        </p:txBody>
      </p:sp>
      <p:sp>
        <p:nvSpPr>
          <p:cNvPr id="9219" name="Rectangle 3"/>
          <p:cNvSpPr>
            <a:spLocks noGrp="1" noChangeArrowheads="1"/>
          </p:cNvSpPr>
          <p:nvPr>
            <p:ph type="body" idx="1"/>
          </p:nvPr>
        </p:nvSpPr>
        <p:spPr/>
        <p:txBody>
          <a:bodyPr/>
          <a:lstStyle/>
          <a:p>
            <a:pPr marL="609600" indent="-609600">
              <a:lnSpc>
                <a:spcPct val="80000"/>
              </a:lnSpc>
              <a:buFont typeface="Wingdings" pitchFamily="1" charset="2"/>
              <a:buAutoNum type="arabicPeriod"/>
            </a:pPr>
            <a:r>
              <a:rPr lang="en-US" sz="1800">
                <a:hlinkClick r:id="rId3"/>
              </a:rPr>
              <a:t>http://www.antonine-education.co.uk/New_items/MUS/images/Making6.gif</a:t>
            </a:r>
            <a:endParaRPr lang="en-US" sz="1800"/>
          </a:p>
          <a:p>
            <a:pPr marL="609600" indent="-609600">
              <a:lnSpc>
                <a:spcPct val="80000"/>
              </a:lnSpc>
              <a:buFont typeface="Wingdings" pitchFamily="1" charset="2"/>
              <a:buAutoNum type="arabicPeriod"/>
            </a:pPr>
            <a:r>
              <a:rPr lang="en-US" sz="1800">
                <a:hlinkClick r:id="rId4"/>
              </a:rPr>
              <a:t>http://www.geocities.com/researchtriangle/campus/6791/einstein12.jpg</a:t>
            </a:r>
            <a:endParaRPr lang="en-US" sz="1800"/>
          </a:p>
          <a:p>
            <a:pPr marL="609600" indent="-609600">
              <a:lnSpc>
                <a:spcPct val="80000"/>
              </a:lnSpc>
              <a:buFont typeface="Wingdings" pitchFamily="1" charset="2"/>
              <a:buAutoNum type="arabicPeriod"/>
            </a:pPr>
            <a:r>
              <a:rPr lang="en-US" sz="1800">
                <a:hlinkClick r:id="rId5"/>
              </a:rPr>
              <a:t>http://abyss.uoregon.edu/~js/glossary/wave_particle.html</a:t>
            </a:r>
            <a:endParaRPr lang="en-US" sz="1800"/>
          </a:p>
          <a:p>
            <a:pPr marL="609600" indent="-609600">
              <a:lnSpc>
                <a:spcPct val="80000"/>
              </a:lnSpc>
              <a:buFont typeface="Wingdings" pitchFamily="1" charset="2"/>
              <a:buAutoNum type="arabicPeriod"/>
            </a:pPr>
            <a:r>
              <a:rPr lang="en-US" sz="1800">
                <a:hlinkClick r:id="rId6"/>
              </a:rPr>
              <a:t>http://www.astro.princeton.edu/~gk/A402/electromagnetic_spectrum.jpg</a:t>
            </a:r>
            <a:endParaRPr lang="en-US" sz="1800"/>
          </a:p>
          <a:p>
            <a:pPr marL="609600" indent="-609600">
              <a:lnSpc>
                <a:spcPct val="80000"/>
              </a:lnSpc>
              <a:buFont typeface="Wingdings" pitchFamily="1" charset="2"/>
              <a:buAutoNum type="arabicPeriod"/>
            </a:pPr>
            <a:r>
              <a:rPr lang="en-US" sz="1800">
                <a:hlinkClick r:id="rId7"/>
              </a:rPr>
              <a:t>http://science.hq.nasa.gov/kids/imagers/ems/radio.html</a:t>
            </a:r>
            <a:endParaRPr lang="en-US" sz="1800"/>
          </a:p>
          <a:p>
            <a:pPr marL="609600" indent="-609600">
              <a:lnSpc>
                <a:spcPct val="80000"/>
              </a:lnSpc>
              <a:buFont typeface="Wingdings" pitchFamily="1" charset="2"/>
              <a:buAutoNum type="arabicPeriod"/>
            </a:pPr>
            <a:r>
              <a:rPr lang="en-US" sz="1800">
                <a:hlinkClick r:id="rId8"/>
              </a:rPr>
              <a:t>http://www.nentjes.info/Palace/radio-6.gif</a:t>
            </a:r>
            <a:endParaRPr lang="en-US" sz="1800"/>
          </a:p>
          <a:p>
            <a:pPr marL="609600" indent="-609600">
              <a:lnSpc>
                <a:spcPct val="80000"/>
              </a:lnSpc>
              <a:buFont typeface="Wingdings" pitchFamily="1" charset="2"/>
              <a:buAutoNum type="arabicPeriod"/>
            </a:pPr>
            <a:r>
              <a:rPr lang="en-US" sz="1800">
                <a:hlinkClick r:id="rId9"/>
              </a:rPr>
              <a:t>http://www.mobilewhack.com/motorola-h12-bluetooth-headset.jpg</a:t>
            </a:r>
            <a:endParaRPr lang="en-US" sz="1800"/>
          </a:p>
          <a:p>
            <a:pPr marL="609600" indent="-609600">
              <a:lnSpc>
                <a:spcPct val="80000"/>
              </a:lnSpc>
              <a:buFont typeface="Wingdings" pitchFamily="1" charset="2"/>
              <a:buAutoNum type="arabicPeriod"/>
            </a:pPr>
            <a:r>
              <a:rPr lang="en-US" sz="1800">
                <a:hlinkClick r:id="rId10"/>
              </a:rPr>
              <a:t>http://www.stuffintheair.com/radar-real-time-weather.html</a:t>
            </a:r>
            <a:endParaRPr lang="en-US" sz="1800"/>
          </a:p>
          <a:p>
            <a:pPr marL="609600" indent="-609600">
              <a:lnSpc>
                <a:spcPct val="80000"/>
              </a:lnSpc>
              <a:buFont typeface="Wingdings" pitchFamily="1" charset="2"/>
              <a:buAutoNum type="arabicPeriod"/>
            </a:pPr>
            <a:r>
              <a:rPr lang="en-US" sz="1800">
                <a:hlinkClick r:id="rId11"/>
              </a:rPr>
              <a:t>http://www.imaging1.com/gallery/images/AV%20Night%20vision%20goggles.jpg</a:t>
            </a:r>
            <a:endParaRPr lang="en-US" sz="1800"/>
          </a:p>
          <a:p>
            <a:pPr marL="609600" indent="-609600">
              <a:lnSpc>
                <a:spcPct val="80000"/>
              </a:lnSpc>
              <a:buFont typeface="Wingdings" pitchFamily="1" charset="2"/>
              <a:buAutoNum type="arabicPeriod"/>
            </a:pPr>
            <a:r>
              <a:rPr lang="en-US" sz="1800">
                <a:hlinkClick r:id="rId12"/>
              </a:rPr>
              <a:t>http://www.global-b2b-network.com/direct/dbimage/50329753/Study_Remote_Control.jpg</a:t>
            </a:r>
            <a:endParaRPr lang="en-US" sz="1800"/>
          </a:p>
          <a:p>
            <a:pPr marL="609600" indent="-609600">
              <a:lnSpc>
                <a:spcPct val="80000"/>
              </a:lnSpc>
              <a:buFont typeface="Wingdings" pitchFamily="1" charset="2"/>
              <a:buAutoNum type="arabicPeriod"/>
            </a:pPr>
            <a:r>
              <a:rPr lang="en-US" sz="1800">
                <a:hlinkClick r:id="rId13"/>
              </a:rPr>
              <a:t>http://www.georgiaprismaward.com/The_Prism_Story_files/PRISM%20brand%20imagemed.jpg</a:t>
            </a:r>
            <a:endParaRPr lang="en-US" sz="1800"/>
          </a:p>
          <a:p>
            <a:pPr marL="609600" indent="-609600">
              <a:lnSpc>
                <a:spcPct val="80000"/>
              </a:lnSpc>
              <a:buFont typeface="Wingdings" pitchFamily="1" charset="2"/>
              <a:buAutoNum type="arabicPeriod"/>
            </a:pPr>
            <a:r>
              <a:rPr lang="en-US" sz="1800">
                <a:hlinkClick r:id="rId14"/>
              </a:rPr>
              <a:t>http://science.hq.nasa.gov/kids/imagers/ems/uv.html</a:t>
            </a:r>
            <a:endParaRPr lang="en-US" sz="1800"/>
          </a:p>
          <a:p>
            <a:pPr marL="609600" indent="-609600">
              <a:lnSpc>
                <a:spcPct val="80000"/>
              </a:lnSpc>
              <a:buFont typeface="Wingdings" pitchFamily="1" charset="2"/>
              <a:buAutoNum type="arabicPeriod"/>
            </a:pPr>
            <a:endParaRPr lang="en-US" sz="1800"/>
          </a:p>
          <a:p>
            <a:pPr marL="609600" indent="-609600">
              <a:lnSpc>
                <a:spcPct val="80000"/>
              </a:lnSpc>
              <a:buFont typeface="Wingdings" pitchFamily="1" charset="2"/>
              <a:buAutoNum type="arabicPeriod"/>
            </a:pPr>
            <a:endParaRPr lang="en-US" sz="1800"/>
          </a:p>
          <a:p>
            <a:pPr marL="609600" indent="-609600">
              <a:lnSpc>
                <a:spcPct val="80000"/>
              </a:lnSpc>
              <a:buFont typeface="Wingdings" pitchFamily="1" charset="2"/>
              <a:buAutoNum type="arabicPeriod"/>
            </a:pPr>
            <a:endParaRPr lang="en-US" sz="1800"/>
          </a:p>
          <a:p>
            <a:pPr marL="609600" indent="-609600">
              <a:lnSpc>
                <a:spcPct val="80000"/>
              </a:lnSpc>
              <a:buFont typeface="Wingdings" pitchFamily="1" charset="2"/>
              <a:buAutoNum type="arabicPeriod"/>
            </a:pPr>
            <a:endParaRPr lang="en-US" sz="1800"/>
          </a:p>
          <a:p>
            <a:pPr marL="609600" indent="-609600">
              <a:lnSpc>
                <a:spcPct val="80000"/>
              </a:lnSpc>
              <a:buFont typeface="Wingdings" pitchFamily="1" charset="2"/>
              <a:buAutoNum type="arabicPeriod"/>
            </a:pPr>
            <a:endParaRPr lang="en-US" sz="1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Image Credits</a:t>
            </a:r>
          </a:p>
        </p:txBody>
      </p:sp>
      <p:sp>
        <p:nvSpPr>
          <p:cNvPr id="19459" name="Rectangle 3"/>
          <p:cNvSpPr>
            <a:spLocks noGrp="1" noChangeArrowheads="1"/>
          </p:cNvSpPr>
          <p:nvPr>
            <p:ph type="body" idx="1"/>
          </p:nvPr>
        </p:nvSpPr>
        <p:spPr/>
        <p:txBody>
          <a:bodyPr/>
          <a:lstStyle/>
          <a:p>
            <a:pPr marL="609600" indent="-609600">
              <a:lnSpc>
                <a:spcPct val="80000"/>
              </a:lnSpc>
              <a:buFont typeface="Wingdings" pitchFamily="1" charset="2"/>
              <a:buAutoNum type="arabicPeriod" startAt="13"/>
            </a:pPr>
            <a:r>
              <a:rPr lang="en-US" sz="2000">
                <a:hlinkClick r:id="rId3"/>
              </a:rPr>
              <a:t>http://farm3.static.flickr.com/2385/2381723771_12548f4bd1.jpg?v=1217429879</a:t>
            </a:r>
            <a:endParaRPr lang="en-US" sz="2000"/>
          </a:p>
          <a:p>
            <a:pPr marL="609600" indent="-609600">
              <a:lnSpc>
                <a:spcPct val="80000"/>
              </a:lnSpc>
              <a:buFont typeface="Wingdings" pitchFamily="1" charset="2"/>
              <a:buAutoNum type="arabicPeriod" startAt="13"/>
            </a:pPr>
            <a:r>
              <a:rPr lang="en-US" sz="2000">
                <a:hlinkClick r:id="rId4"/>
              </a:rPr>
              <a:t>http://intamod.com.au/images/uv2.JPG</a:t>
            </a:r>
            <a:endParaRPr lang="en-US" sz="2000"/>
          </a:p>
          <a:p>
            <a:pPr marL="609600" indent="-609600">
              <a:lnSpc>
                <a:spcPct val="80000"/>
              </a:lnSpc>
              <a:buFont typeface="Wingdings" pitchFamily="1" charset="2"/>
              <a:buAutoNum type="arabicPeriod" startAt="13"/>
            </a:pPr>
            <a:r>
              <a:rPr lang="en-US" sz="2000">
                <a:hlinkClick r:id="rId5"/>
              </a:rPr>
              <a:t>http://science.hq.nasa.gov/kids/imagers/ems/xrays.html</a:t>
            </a:r>
            <a:endParaRPr lang="en-US" sz="2000"/>
          </a:p>
          <a:p>
            <a:pPr marL="609600" indent="-609600">
              <a:lnSpc>
                <a:spcPct val="80000"/>
              </a:lnSpc>
              <a:buFont typeface="Wingdings" pitchFamily="1" charset="2"/>
              <a:buAutoNum type="arabicPeriod" startAt="13"/>
            </a:pPr>
            <a:r>
              <a:rPr lang="en-US" sz="2000">
                <a:hlinkClick r:id="rId6"/>
              </a:rPr>
              <a:t>http://www.sciencelearn.org.nz/var/sciencelearn/storage/images/contexts/see_through_body/sci_media/neck_x_ray/17945-5-eng-NZ/neck_x_ray_full_size_portrait.jpg</a:t>
            </a:r>
            <a:endParaRPr lang="en-US" sz="2000"/>
          </a:p>
          <a:p>
            <a:pPr marL="609600" indent="-609600">
              <a:lnSpc>
                <a:spcPct val="80000"/>
              </a:lnSpc>
              <a:buFont typeface="Wingdings" pitchFamily="1" charset="2"/>
              <a:buAutoNum type="arabicPeriod" startAt="13"/>
            </a:pPr>
            <a:r>
              <a:rPr lang="en-US" sz="2000">
                <a:hlinkClick r:id="rId7"/>
              </a:rPr>
              <a:t>http://www.epinion.eu/wordpress/wp-content/uploads/2008/05/airport-security1.jpg</a:t>
            </a:r>
            <a:endParaRPr lang="en-US" sz="2000"/>
          </a:p>
          <a:p>
            <a:pPr marL="609600" indent="-609600">
              <a:lnSpc>
                <a:spcPct val="80000"/>
              </a:lnSpc>
              <a:buFont typeface="Wingdings" pitchFamily="1" charset="2"/>
              <a:buAutoNum type="arabicPeriod" startAt="13"/>
            </a:pPr>
            <a:r>
              <a:rPr lang="en-US" sz="2000">
                <a:hlinkClick r:id="rId8"/>
              </a:rPr>
              <a:t>http://science.hq.nasa.gov/kids/imagers/ems/gamma.html</a:t>
            </a:r>
            <a:endParaRPr lang="en-US" sz="2000"/>
          </a:p>
          <a:p>
            <a:pPr marL="609600" indent="-609600">
              <a:lnSpc>
                <a:spcPct val="80000"/>
              </a:lnSpc>
              <a:buFont typeface="Wingdings" pitchFamily="1" charset="2"/>
              <a:buAutoNum type="arabicPeriod" startAt="13"/>
            </a:pPr>
            <a:r>
              <a:rPr lang="en-US" sz="2000">
                <a:hlinkClick r:id="rId9"/>
              </a:rPr>
              <a:t>http://www.aboutnuclear.org/print.cgi?fC=Food</a:t>
            </a:r>
            <a:endParaRPr lang="en-US" sz="2000"/>
          </a:p>
          <a:p>
            <a:pPr marL="609600" indent="-609600">
              <a:lnSpc>
                <a:spcPct val="80000"/>
              </a:lnSpc>
              <a:buFont typeface="Wingdings" pitchFamily="1" charset="2"/>
              <a:buAutoNum type="arabicPeriod" startAt="13"/>
            </a:pPr>
            <a:r>
              <a:rPr lang="en-US" sz="2000">
                <a:hlinkClick r:id="rId10"/>
              </a:rPr>
              <a:t>http://www.roswellpark.org/files/1_2_1/brain_spinal/gamma%20knife%204c.jpg</a:t>
            </a:r>
            <a:endParaRPr lang="en-US" sz="2000"/>
          </a:p>
          <a:p>
            <a:pPr marL="609600" indent="-609600">
              <a:lnSpc>
                <a:spcPct val="80000"/>
              </a:lnSpc>
              <a:buFont typeface="Wingdings" pitchFamily="1" charset="2"/>
              <a:buAutoNum type="arabicPeriod" startAt="13"/>
            </a:pPr>
            <a:endParaRPr lang="en-US" sz="2000"/>
          </a:p>
          <a:p>
            <a:pPr marL="609600" indent="-609600">
              <a:lnSpc>
                <a:spcPct val="80000"/>
              </a:lnSpc>
              <a:buFont typeface="Wingdings" pitchFamily="1" charset="2"/>
              <a:buAutoNum type="arabicPeriod" startAt="13"/>
            </a:pPr>
            <a:endParaRPr lang="en-US" sz="2000"/>
          </a:p>
          <a:p>
            <a:pPr marL="609600" indent="-609600">
              <a:lnSpc>
                <a:spcPct val="80000"/>
              </a:lnSpc>
              <a:buFont typeface="Wingdings" pitchFamily="1" charset="2"/>
              <a:buAutoNum type="arabicPeriod" startAt="13"/>
            </a:pPr>
            <a:endParaRPr lang="en-US" sz="2000"/>
          </a:p>
          <a:p>
            <a:pPr marL="609600" indent="-609600">
              <a:lnSpc>
                <a:spcPct val="80000"/>
              </a:lnSpc>
              <a:buFont typeface="Wingdings" pitchFamily="1" charset="2"/>
              <a:buAutoNum type="arabicPeriod" startAt="13"/>
            </a:pPr>
            <a:endParaRPr lang="en-US" sz="20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Waves… a review</a:t>
            </a:r>
          </a:p>
        </p:txBody>
      </p:sp>
      <p:sp>
        <p:nvSpPr>
          <p:cNvPr id="8195" name="Rectangle 3"/>
          <p:cNvSpPr>
            <a:spLocks noGrp="1" noChangeArrowheads="1"/>
          </p:cNvSpPr>
          <p:nvPr>
            <p:ph type="body" idx="1"/>
          </p:nvPr>
        </p:nvSpPr>
        <p:spPr/>
        <p:txBody>
          <a:bodyPr/>
          <a:lstStyle/>
          <a:p>
            <a:r>
              <a:rPr lang="en-US" sz="3600"/>
              <a:t>Most waves are either longitudinal or transverse.</a:t>
            </a:r>
          </a:p>
          <a:p>
            <a:r>
              <a:rPr lang="en-US" sz="3600"/>
              <a:t>Sound waves are longitudinal.</a:t>
            </a:r>
          </a:p>
          <a:p>
            <a:r>
              <a:rPr lang="en-US" sz="3600"/>
              <a:t>But all </a:t>
            </a:r>
            <a:r>
              <a:rPr lang="en-US" sz="3600">
                <a:solidFill>
                  <a:schemeClr val="accent1"/>
                </a:solidFill>
              </a:rPr>
              <a:t>electromagnetic</a:t>
            </a:r>
            <a:r>
              <a:rPr lang="en-US" sz="3600"/>
              <a:t> waves are transverse…</a:t>
            </a:r>
          </a:p>
        </p:txBody>
      </p:sp>
      <p:pic>
        <p:nvPicPr>
          <p:cNvPr id="8196" name="Picture 4"/>
          <p:cNvPicPr>
            <a:picLocks noChangeAspect="1" noChangeArrowheads="1"/>
          </p:cNvPicPr>
          <p:nvPr/>
        </p:nvPicPr>
        <p:blipFill>
          <a:blip r:embed="rId3" cstate="print"/>
          <a:srcRect/>
          <a:stretch>
            <a:fillRect/>
          </a:stretch>
        </p:blipFill>
        <p:spPr bwMode="auto">
          <a:xfrm>
            <a:off x="3352800" y="4784725"/>
            <a:ext cx="3719513" cy="2073275"/>
          </a:xfrm>
          <a:prstGeom prst="rect">
            <a:avLst/>
          </a:prstGeom>
          <a:noFill/>
          <a:ln w="9525">
            <a:noFill/>
            <a:miter lim="800000"/>
            <a:headEnd/>
            <a:tailEnd/>
          </a:ln>
          <a:effectLst/>
        </p:spPr>
      </p:pic>
      <p:sp>
        <p:nvSpPr>
          <p:cNvPr id="8197" name="Rectangle 5"/>
          <p:cNvSpPr>
            <a:spLocks noChangeArrowheads="1"/>
          </p:cNvSpPr>
          <p:nvPr/>
        </p:nvSpPr>
        <p:spPr bwMode="auto">
          <a:xfrm>
            <a:off x="4114800" y="4876800"/>
            <a:ext cx="685800" cy="76200"/>
          </a:xfrm>
          <a:prstGeom prst="rect">
            <a:avLst/>
          </a:prstGeom>
          <a:solidFill>
            <a:schemeClr val="tx1"/>
          </a:solidFill>
          <a:ln w="9525">
            <a:solidFill>
              <a:schemeClr val="tx1"/>
            </a:solidFill>
            <a:miter lim="800000"/>
            <a:headEnd/>
            <a:tailEnd/>
          </a:ln>
          <a:effectLst/>
        </p:spPr>
        <p:txBody>
          <a:bodyPr wrap="none" anchor="ctr"/>
          <a:lstStyle/>
          <a:p>
            <a:endParaRPr lang="es-ES"/>
          </a:p>
        </p:txBody>
      </p:sp>
      <p:sp>
        <p:nvSpPr>
          <p:cNvPr id="8198" name="Rectangle 6"/>
          <p:cNvSpPr>
            <a:spLocks noChangeArrowheads="1"/>
          </p:cNvSpPr>
          <p:nvPr/>
        </p:nvSpPr>
        <p:spPr bwMode="auto">
          <a:xfrm>
            <a:off x="3581400" y="6248400"/>
            <a:ext cx="685800" cy="76200"/>
          </a:xfrm>
          <a:prstGeom prst="rect">
            <a:avLst/>
          </a:prstGeom>
          <a:solidFill>
            <a:schemeClr val="tx1"/>
          </a:solidFill>
          <a:ln w="9525">
            <a:solidFill>
              <a:schemeClr val="tx1"/>
            </a:solidFill>
            <a:miter lim="800000"/>
            <a:headEnd/>
            <a:tailEnd/>
          </a:ln>
          <a:effectLst/>
        </p:spPr>
        <p:txBody>
          <a:bodyPr wrap="none" anchor="ct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dissolve">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dissolve">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19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819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P spid="8197" grpId="0" animBg="1"/>
      <p:bldP spid="819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Grp="1" noChangeAspect="1" noChangeArrowheads="1"/>
          </p:cNvPicPr>
          <p:nvPr>
            <p:ph type="body" idx="1"/>
          </p:nvPr>
        </p:nvPicPr>
        <p:blipFill>
          <a:blip r:embed="rId3" cstate="print"/>
          <a:srcRect/>
          <a:stretch>
            <a:fillRect/>
          </a:stretch>
        </p:blipFill>
        <p:spPr>
          <a:xfrm>
            <a:off x="228600" y="533400"/>
            <a:ext cx="8991600" cy="5011738"/>
          </a:xfrm>
          <a:noFill/>
          <a:ln/>
        </p:spPr>
      </p:pic>
      <p:sp>
        <p:nvSpPr>
          <p:cNvPr id="10245" name="Rectangle 5"/>
          <p:cNvSpPr>
            <a:spLocks noChangeArrowheads="1"/>
          </p:cNvSpPr>
          <p:nvPr/>
        </p:nvSpPr>
        <p:spPr bwMode="auto">
          <a:xfrm>
            <a:off x="2209800" y="685800"/>
            <a:ext cx="1295400" cy="381000"/>
          </a:xfrm>
          <a:prstGeom prst="rect">
            <a:avLst/>
          </a:prstGeom>
          <a:solidFill>
            <a:schemeClr val="accent1"/>
          </a:solidFill>
          <a:ln w="9525">
            <a:solidFill>
              <a:schemeClr val="tx1"/>
            </a:solidFill>
            <a:miter lim="800000"/>
            <a:headEnd/>
            <a:tailEnd/>
          </a:ln>
          <a:effectLst/>
        </p:spPr>
        <p:txBody>
          <a:bodyPr wrap="none" anchor="ctr"/>
          <a:lstStyle/>
          <a:p>
            <a:pPr algn="ctr"/>
            <a:r>
              <a:rPr lang="en-US" sz="2400" b="1"/>
              <a:t>?</a:t>
            </a:r>
          </a:p>
        </p:txBody>
      </p:sp>
      <p:sp>
        <p:nvSpPr>
          <p:cNvPr id="10246" name="Rectangle 6"/>
          <p:cNvSpPr>
            <a:spLocks noChangeArrowheads="1"/>
          </p:cNvSpPr>
          <p:nvPr/>
        </p:nvSpPr>
        <p:spPr bwMode="auto">
          <a:xfrm>
            <a:off x="990600" y="3886200"/>
            <a:ext cx="1295400" cy="381000"/>
          </a:xfrm>
          <a:prstGeom prst="rect">
            <a:avLst/>
          </a:prstGeom>
          <a:solidFill>
            <a:schemeClr val="bg2"/>
          </a:solidFill>
          <a:ln w="9525">
            <a:solidFill>
              <a:schemeClr val="tx1"/>
            </a:solidFill>
            <a:miter lim="800000"/>
            <a:headEnd/>
            <a:tailEnd/>
          </a:ln>
          <a:effectLst/>
        </p:spPr>
        <p:txBody>
          <a:bodyPr wrap="none" anchor="ctr"/>
          <a:lstStyle/>
          <a:p>
            <a:pPr algn="ctr"/>
            <a:r>
              <a:rPr lang="en-US" sz="2400" b="1"/>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Clr clrSpc="rgb" dir="cw">
                                      <p:cBhvr override="childStyle">
                                        <p:cTn id="6" dur="100" fill="hold"/>
                                        <p:tgtEl>
                                          <p:spTgt spid="10245"/>
                                        </p:tgtEl>
                                        <p:attrNameLst>
                                          <p:attrName>style.color</p:attrName>
                                        </p:attrNameLst>
                                      </p:cBhvr>
                                      <p:to>
                                        <a:schemeClr val="accent2"/>
                                      </p:to>
                                    </p:animClr>
                                    <p:animClr clrSpc="rgb" dir="cw">
                                      <p:cBhvr>
                                        <p:cTn id="7" dur="100" fill="hold"/>
                                        <p:tgtEl>
                                          <p:spTgt spid="10245"/>
                                        </p:tgtEl>
                                        <p:attrNameLst>
                                          <p:attrName>fillcolor</p:attrName>
                                        </p:attrNameLst>
                                      </p:cBhvr>
                                      <p:to>
                                        <a:schemeClr val="accent2"/>
                                      </p:to>
                                    </p:animClr>
                                    <p:set>
                                      <p:cBhvr>
                                        <p:cTn id="8" dur="100" fill="hold"/>
                                        <p:tgtEl>
                                          <p:spTgt spid="10245"/>
                                        </p:tgtEl>
                                        <p:attrNameLst>
                                          <p:attrName>fill.type</p:attrName>
                                        </p:attrNameLst>
                                      </p:cBhvr>
                                      <p:to>
                                        <p:strVal val="solid"/>
                                      </p:to>
                                    </p:set>
                                    <p:set>
                                      <p:cBhvr>
                                        <p:cTn id="9" dur="100" fill="hold"/>
                                        <p:tgtEl>
                                          <p:spTgt spid="10245"/>
                                        </p:tgtEl>
                                        <p:attrNameLst>
                                          <p:attrName>fill.on</p:attrName>
                                        </p:attrNameLst>
                                      </p:cBhvr>
                                      <p:to>
                                        <p:strVal val="true"/>
                                      </p:to>
                                    </p:set>
                                    <p:animRot by="120000">
                                      <p:cBhvr>
                                        <p:cTn id="10" dur="100" fill="hold">
                                          <p:stCondLst>
                                            <p:cond delay="0"/>
                                          </p:stCondLst>
                                        </p:cTn>
                                        <p:tgtEl>
                                          <p:spTgt spid="10245"/>
                                        </p:tgtEl>
                                        <p:attrNameLst>
                                          <p:attrName>r</p:attrName>
                                        </p:attrNameLst>
                                      </p:cBhvr>
                                    </p:animRot>
                                    <p:animRot by="-240000">
                                      <p:cBhvr>
                                        <p:cTn id="11" dur="200" fill="hold">
                                          <p:stCondLst>
                                            <p:cond delay="200"/>
                                          </p:stCondLst>
                                        </p:cTn>
                                        <p:tgtEl>
                                          <p:spTgt spid="10245"/>
                                        </p:tgtEl>
                                        <p:attrNameLst>
                                          <p:attrName>r</p:attrName>
                                        </p:attrNameLst>
                                      </p:cBhvr>
                                    </p:animRot>
                                    <p:animRot by="240000">
                                      <p:cBhvr>
                                        <p:cTn id="12" dur="200" fill="hold">
                                          <p:stCondLst>
                                            <p:cond delay="400"/>
                                          </p:stCondLst>
                                        </p:cTn>
                                        <p:tgtEl>
                                          <p:spTgt spid="10245"/>
                                        </p:tgtEl>
                                        <p:attrNameLst>
                                          <p:attrName>r</p:attrName>
                                        </p:attrNameLst>
                                      </p:cBhvr>
                                    </p:animRot>
                                    <p:animRot by="-240000">
                                      <p:cBhvr>
                                        <p:cTn id="13" dur="200" fill="hold">
                                          <p:stCondLst>
                                            <p:cond delay="600"/>
                                          </p:stCondLst>
                                        </p:cTn>
                                        <p:tgtEl>
                                          <p:spTgt spid="10245"/>
                                        </p:tgtEl>
                                        <p:attrNameLst>
                                          <p:attrName>r</p:attrName>
                                        </p:attrNameLst>
                                      </p:cBhvr>
                                    </p:animRot>
                                    <p:animRot by="120000">
                                      <p:cBhvr>
                                        <p:cTn id="14" dur="200" fill="hold">
                                          <p:stCondLst>
                                            <p:cond delay="800"/>
                                          </p:stCondLst>
                                        </p:cTn>
                                        <p:tgtEl>
                                          <p:spTgt spid="1024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5" presetClass="exit" presetSubtype="10" fill="hold" grpId="1" nodeType="clickEffect">
                                  <p:stCondLst>
                                    <p:cond delay="0"/>
                                  </p:stCondLst>
                                  <p:childTnLst>
                                    <p:animEffect transition="out" filter="checkerboard(across)">
                                      <p:cBhvr>
                                        <p:cTn id="18" dur="500"/>
                                        <p:tgtEl>
                                          <p:spTgt spid="10245"/>
                                        </p:tgtEl>
                                      </p:cBhvr>
                                    </p:animEffect>
                                    <p:set>
                                      <p:cBhvr>
                                        <p:cTn id="19" dur="1" fill="hold">
                                          <p:stCondLst>
                                            <p:cond delay="499"/>
                                          </p:stCondLst>
                                        </p:cTn>
                                        <p:tgtEl>
                                          <p:spTgt spid="1024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2" presetClass="emph" presetSubtype="0" fill="hold" grpId="0" nodeType="clickEffect">
                                  <p:stCondLst>
                                    <p:cond delay="0"/>
                                  </p:stCondLst>
                                  <p:childTnLst>
                                    <p:animClr clrSpc="rgb" dir="cw">
                                      <p:cBhvr override="childStyle">
                                        <p:cTn id="23" dur="100" fill="hold"/>
                                        <p:tgtEl>
                                          <p:spTgt spid="10246"/>
                                        </p:tgtEl>
                                        <p:attrNameLst>
                                          <p:attrName>style.color</p:attrName>
                                        </p:attrNameLst>
                                      </p:cBhvr>
                                      <p:to>
                                        <a:schemeClr val="accent2"/>
                                      </p:to>
                                    </p:animClr>
                                    <p:animClr clrSpc="rgb" dir="cw">
                                      <p:cBhvr>
                                        <p:cTn id="24" dur="100" fill="hold"/>
                                        <p:tgtEl>
                                          <p:spTgt spid="10246"/>
                                        </p:tgtEl>
                                        <p:attrNameLst>
                                          <p:attrName>fillcolor</p:attrName>
                                        </p:attrNameLst>
                                      </p:cBhvr>
                                      <p:to>
                                        <a:schemeClr val="accent2"/>
                                      </p:to>
                                    </p:animClr>
                                    <p:set>
                                      <p:cBhvr>
                                        <p:cTn id="25" dur="100" fill="hold"/>
                                        <p:tgtEl>
                                          <p:spTgt spid="10246"/>
                                        </p:tgtEl>
                                        <p:attrNameLst>
                                          <p:attrName>fill.type</p:attrName>
                                        </p:attrNameLst>
                                      </p:cBhvr>
                                      <p:to>
                                        <p:strVal val="solid"/>
                                      </p:to>
                                    </p:set>
                                    <p:set>
                                      <p:cBhvr>
                                        <p:cTn id="26" dur="100" fill="hold"/>
                                        <p:tgtEl>
                                          <p:spTgt spid="10246"/>
                                        </p:tgtEl>
                                        <p:attrNameLst>
                                          <p:attrName>fill.on</p:attrName>
                                        </p:attrNameLst>
                                      </p:cBhvr>
                                      <p:to>
                                        <p:strVal val="true"/>
                                      </p:to>
                                    </p:set>
                                    <p:animRot by="120000">
                                      <p:cBhvr>
                                        <p:cTn id="27" dur="100" fill="hold">
                                          <p:stCondLst>
                                            <p:cond delay="0"/>
                                          </p:stCondLst>
                                        </p:cTn>
                                        <p:tgtEl>
                                          <p:spTgt spid="10246"/>
                                        </p:tgtEl>
                                        <p:attrNameLst>
                                          <p:attrName>r</p:attrName>
                                        </p:attrNameLst>
                                      </p:cBhvr>
                                    </p:animRot>
                                    <p:animRot by="-240000">
                                      <p:cBhvr>
                                        <p:cTn id="28" dur="200" fill="hold">
                                          <p:stCondLst>
                                            <p:cond delay="200"/>
                                          </p:stCondLst>
                                        </p:cTn>
                                        <p:tgtEl>
                                          <p:spTgt spid="10246"/>
                                        </p:tgtEl>
                                        <p:attrNameLst>
                                          <p:attrName>r</p:attrName>
                                        </p:attrNameLst>
                                      </p:cBhvr>
                                    </p:animRot>
                                    <p:animRot by="240000">
                                      <p:cBhvr>
                                        <p:cTn id="29" dur="200" fill="hold">
                                          <p:stCondLst>
                                            <p:cond delay="400"/>
                                          </p:stCondLst>
                                        </p:cTn>
                                        <p:tgtEl>
                                          <p:spTgt spid="10246"/>
                                        </p:tgtEl>
                                        <p:attrNameLst>
                                          <p:attrName>r</p:attrName>
                                        </p:attrNameLst>
                                      </p:cBhvr>
                                    </p:animRot>
                                    <p:animRot by="-240000">
                                      <p:cBhvr>
                                        <p:cTn id="30" dur="200" fill="hold">
                                          <p:stCondLst>
                                            <p:cond delay="600"/>
                                          </p:stCondLst>
                                        </p:cTn>
                                        <p:tgtEl>
                                          <p:spTgt spid="10246"/>
                                        </p:tgtEl>
                                        <p:attrNameLst>
                                          <p:attrName>r</p:attrName>
                                        </p:attrNameLst>
                                      </p:cBhvr>
                                    </p:animRot>
                                    <p:animRot by="120000">
                                      <p:cBhvr>
                                        <p:cTn id="31" dur="200" fill="hold">
                                          <p:stCondLst>
                                            <p:cond delay="800"/>
                                          </p:stCondLst>
                                        </p:cTn>
                                        <p:tgtEl>
                                          <p:spTgt spid="10246"/>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5" presetClass="exit" presetSubtype="10" fill="hold" grpId="1" nodeType="clickEffect">
                                  <p:stCondLst>
                                    <p:cond delay="0"/>
                                  </p:stCondLst>
                                  <p:childTnLst>
                                    <p:animEffect transition="out" filter="checkerboard(across)">
                                      <p:cBhvr>
                                        <p:cTn id="35" dur="500"/>
                                        <p:tgtEl>
                                          <p:spTgt spid="10246"/>
                                        </p:tgtEl>
                                      </p:cBhvr>
                                    </p:animEffect>
                                    <p:set>
                                      <p:cBhvr>
                                        <p:cTn id="36" dur="1" fill="hold">
                                          <p:stCondLst>
                                            <p:cond delay="499"/>
                                          </p:stCondLst>
                                        </p:cTn>
                                        <p:tgtEl>
                                          <p:spTgt spid="102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5" grpId="1" animBg="1"/>
      <p:bldP spid="10246" grpId="0" animBg="1"/>
      <p:bldP spid="1024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Electromagnetic waves</a:t>
            </a:r>
          </a:p>
        </p:txBody>
      </p:sp>
      <p:sp>
        <p:nvSpPr>
          <p:cNvPr id="11267" name="Rectangle 3"/>
          <p:cNvSpPr>
            <a:spLocks noGrp="1" noChangeArrowheads="1"/>
          </p:cNvSpPr>
          <p:nvPr>
            <p:ph type="body" idx="1"/>
          </p:nvPr>
        </p:nvSpPr>
        <p:spPr/>
        <p:txBody>
          <a:bodyPr/>
          <a:lstStyle/>
          <a:p>
            <a:r>
              <a:rPr lang="en-US"/>
              <a:t>Produced by the movement of electrically charged particles</a:t>
            </a:r>
          </a:p>
          <a:p>
            <a:r>
              <a:rPr lang="en-US"/>
              <a:t>Can travel in a “vacuum” (they do NOT need a medium</a:t>
            </a:r>
          </a:p>
          <a:p>
            <a:r>
              <a:rPr lang="en-US"/>
              <a:t>Travel at the speed of </a:t>
            </a:r>
          </a:p>
          <a:p>
            <a:pPr>
              <a:buFont typeface="Wingdings" pitchFamily="1" charset="2"/>
              <a:buNone/>
            </a:pPr>
            <a:r>
              <a:rPr lang="en-US"/>
              <a:t>	light </a:t>
            </a:r>
          </a:p>
          <a:p>
            <a:r>
              <a:rPr lang="en-US"/>
              <a:t>Also known as EM waves</a:t>
            </a:r>
          </a:p>
        </p:txBody>
      </p:sp>
      <p:pic>
        <p:nvPicPr>
          <p:cNvPr id="11268" name="Picture 4"/>
          <p:cNvPicPr>
            <a:picLocks noChangeAspect="1" noChangeArrowheads="1"/>
          </p:cNvPicPr>
          <p:nvPr/>
        </p:nvPicPr>
        <p:blipFill>
          <a:blip r:embed="rId3" cstate="print"/>
          <a:srcRect/>
          <a:stretch>
            <a:fillRect/>
          </a:stretch>
        </p:blipFill>
        <p:spPr bwMode="auto">
          <a:xfrm>
            <a:off x="6076950" y="3657600"/>
            <a:ext cx="3067050" cy="3200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dissolv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dissolve">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dissolve">
                                      <p:cBhvr>
                                        <p:cTn id="17" dur="500"/>
                                        <p:tgtEl>
                                          <p:spTgt spid="11267">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1267">
                                            <p:txEl>
                                              <p:pRg st="3" end="3"/>
                                            </p:txEl>
                                          </p:spTgt>
                                        </p:tgtEl>
                                        <p:attrNameLst>
                                          <p:attrName>style.visibility</p:attrName>
                                        </p:attrNameLst>
                                      </p:cBhvr>
                                      <p:to>
                                        <p:strVal val="visible"/>
                                      </p:to>
                                    </p:set>
                                    <p:animEffect transition="in" filter="dissolve">
                                      <p:cBhvr>
                                        <p:cTn id="20" dur="500"/>
                                        <p:tgtEl>
                                          <p:spTgt spid="1126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267">
                                            <p:txEl>
                                              <p:pRg st="4" end="4"/>
                                            </p:txEl>
                                          </p:spTgt>
                                        </p:tgtEl>
                                        <p:attrNameLst>
                                          <p:attrName>style.visibility</p:attrName>
                                        </p:attrNameLst>
                                      </p:cBhvr>
                                      <p:to>
                                        <p:strVal val="visible"/>
                                      </p:to>
                                    </p:set>
                                    <p:animEffect transition="in" filter="dissolve">
                                      <p:cBhvr>
                                        <p:cTn id="25"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Wave-particle Duality</a:t>
            </a:r>
          </a:p>
        </p:txBody>
      </p:sp>
      <p:sp>
        <p:nvSpPr>
          <p:cNvPr id="12291" name="Rectangle 3"/>
          <p:cNvSpPr>
            <a:spLocks noGrp="1" noChangeArrowheads="1"/>
          </p:cNvSpPr>
          <p:nvPr>
            <p:ph type="body" idx="1"/>
          </p:nvPr>
        </p:nvSpPr>
        <p:spPr/>
        <p:txBody>
          <a:bodyPr/>
          <a:lstStyle/>
          <a:p>
            <a:r>
              <a:rPr lang="en-US"/>
              <a:t>Light can behave like a wave or like a particle</a:t>
            </a:r>
          </a:p>
          <a:p>
            <a:r>
              <a:rPr lang="en-US"/>
              <a:t>A “particle” of light is called a </a:t>
            </a:r>
            <a:r>
              <a:rPr lang="en-US">
                <a:solidFill>
                  <a:schemeClr val="bg2"/>
                </a:solidFill>
              </a:rPr>
              <a:t>photon</a:t>
            </a:r>
          </a:p>
        </p:txBody>
      </p:sp>
      <p:pic>
        <p:nvPicPr>
          <p:cNvPr id="12292" name="Picture 4"/>
          <p:cNvPicPr>
            <a:picLocks noChangeAspect="1" noChangeArrowheads="1"/>
          </p:cNvPicPr>
          <p:nvPr/>
        </p:nvPicPr>
        <p:blipFill>
          <a:blip r:embed="rId3" cstate="print"/>
          <a:srcRect/>
          <a:stretch>
            <a:fillRect/>
          </a:stretch>
        </p:blipFill>
        <p:spPr bwMode="auto">
          <a:xfrm>
            <a:off x="1828800" y="3275013"/>
            <a:ext cx="4962525" cy="358298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dissolve">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dissolve">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12292"/>
                                        </p:tgtEl>
                                        <p:attrNameLst>
                                          <p:attrName>style.visibility</p:attrName>
                                        </p:attrNameLst>
                                      </p:cBhvr>
                                      <p:to>
                                        <p:strVal val="visible"/>
                                      </p:to>
                                    </p:set>
                                    <p:animEffect transition="in" filter="barn(inHorizontal)">
                                      <p:cBhvr>
                                        <p:cTn id="1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ems"/>
          <p:cNvPicPr>
            <a:picLocks noChangeAspect="1" noChangeArrowheads="1"/>
          </p:cNvPicPr>
          <p:nvPr/>
        </p:nvPicPr>
        <p:blipFill>
          <a:blip r:embed="rId3" cstate="print"/>
          <a:srcRect/>
          <a:stretch>
            <a:fillRect/>
          </a:stretch>
        </p:blipFill>
        <p:spPr bwMode="auto">
          <a:xfrm>
            <a:off x="1066800" y="228600"/>
            <a:ext cx="6573838" cy="6629400"/>
          </a:xfrm>
          <a:prstGeom prst="rect">
            <a:avLst/>
          </a:prstGeom>
          <a:noFill/>
        </p:spPr>
      </p:pic>
      <p:sp>
        <p:nvSpPr>
          <p:cNvPr id="13318" name="Rectangle 6">
            <a:hlinkClick r:id="rId4" action="ppaction://hlinksldjump"/>
          </p:cNvPr>
          <p:cNvSpPr>
            <a:spLocks noChangeArrowheads="1"/>
          </p:cNvSpPr>
          <p:nvPr/>
        </p:nvSpPr>
        <p:spPr bwMode="auto">
          <a:xfrm>
            <a:off x="3962400" y="0"/>
            <a:ext cx="457200" cy="7162800"/>
          </a:xfrm>
          <a:prstGeom prst="rect">
            <a:avLst/>
          </a:prstGeom>
          <a:noFill/>
          <a:ln w="9525">
            <a:noFill/>
            <a:miter lim="800000"/>
            <a:headEnd/>
            <a:tailEnd/>
          </a:ln>
          <a:effectLst/>
        </p:spPr>
        <p:txBody>
          <a:bodyPr wrap="none" anchor="ctr"/>
          <a:lstStyle/>
          <a:p>
            <a:endParaRPr lang="es-ES"/>
          </a:p>
        </p:txBody>
      </p:sp>
      <p:sp>
        <p:nvSpPr>
          <p:cNvPr id="13319" name="Rectangle 7">
            <a:hlinkClick r:id="rId5" action="ppaction://hlinksldjump"/>
          </p:cNvPr>
          <p:cNvSpPr>
            <a:spLocks noChangeArrowheads="1"/>
          </p:cNvSpPr>
          <p:nvPr/>
        </p:nvSpPr>
        <p:spPr bwMode="auto">
          <a:xfrm>
            <a:off x="5029200" y="0"/>
            <a:ext cx="152400" cy="7162800"/>
          </a:xfrm>
          <a:prstGeom prst="rect">
            <a:avLst/>
          </a:prstGeom>
          <a:noFill/>
          <a:ln w="9525">
            <a:noFill/>
            <a:miter lim="800000"/>
            <a:headEnd/>
            <a:tailEnd/>
          </a:ln>
          <a:effectLst/>
        </p:spPr>
        <p:txBody>
          <a:bodyPr wrap="none" anchor="ctr"/>
          <a:lstStyle/>
          <a:p>
            <a:endParaRPr lang="es-ES"/>
          </a:p>
        </p:txBody>
      </p:sp>
      <p:sp>
        <p:nvSpPr>
          <p:cNvPr id="13320" name="Rectangle 8">
            <a:hlinkClick r:id="rId6" action="ppaction://hlinksldjump"/>
          </p:cNvPr>
          <p:cNvSpPr>
            <a:spLocks noChangeArrowheads="1"/>
          </p:cNvSpPr>
          <p:nvPr/>
        </p:nvSpPr>
        <p:spPr bwMode="auto">
          <a:xfrm>
            <a:off x="4419600" y="0"/>
            <a:ext cx="609600" cy="7162800"/>
          </a:xfrm>
          <a:prstGeom prst="rect">
            <a:avLst/>
          </a:prstGeom>
          <a:noFill/>
          <a:ln w="9525">
            <a:noFill/>
            <a:miter lim="800000"/>
            <a:headEnd/>
            <a:tailEnd/>
          </a:ln>
          <a:effectLst/>
        </p:spPr>
        <p:txBody>
          <a:bodyPr wrap="none" anchor="ctr"/>
          <a:lstStyle/>
          <a:p>
            <a:endParaRPr lang="es-ES"/>
          </a:p>
        </p:txBody>
      </p:sp>
      <p:sp>
        <p:nvSpPr>
          <p:cNvPr id="13321" name="Rectangle 9">
            <a:hlinkClick r:id="rId7" action="ppaction://hlinksldjump"/>
          </p:cNvPr>
          <p:cNvSpPr>
            <a:spLocks noChangeArrowheads="1"/>
          </p:cNvSpPr>
          <p:nvPr/>
        </p:nvSpPr>
        <p:spPr bwMode="auto">
          <a:xfrm>
            <a:off x="1066800" y="0"/>
            <a:ext cx="2971800" cy="7162800"/>
          </a:xfrm>
          <a:prstGeom prst="rect">
            <a:avLst/>
          </a:prstGeom>
          <a:noFill/>
          <a:ln w="9525">
            <a:noFill/>
            <a:miter lim="800000"/>
            <a:headEnd/>
            <a:tailEnd/>
          </a:ln>
          <a:effectLst/>
        </p:spPr>
        <p:txBody>
          <a:bodyPr wrap="none" anchor="ctr"/>
          <a:lstStyle/>
          <a:p>
            <a:endParaRPr lang="es-ES"/>
          </a:p>
        </p:txBody>
      </p:sp>
      <p:sp>
        <p:nvSpPr>
          <p:cNvPr id="13322" name="Rectangle 10">
            <a:hlinkClick r:id="rId8" action="ppaction://hlinksldjump"/>
          </p:cNvPr>
          <p:cNvSpPr>
            <a:spLocks noChangeArrowheads="1"/>
          </p:cNvSpPr>
          <p:nvPr/>
        </p:nvSpPr>
        <p:spPr bwMode="auto">
          <a:xfrm>
            <a:off x="5181600" y="0"/>
            <a:ext cx="533400" cy="7162800"/>
          </a:xfrm>
          <a:prstGeom prst="rect">
            <a:avLst/>
          </a:prstGeom>
          <a:noFill/>
          <a:ln w="9525">
            <a:noFill/>
            <a:miter lim="800000"/>
            <a:headEnd/>
            <a:tailEnd/>
          </a:ln>
          <a:effectLst/>
        </p:spPr>
        <p:txBody>
          <a:bodyPr wrap="none" anchor="ctr"/>
          <a:lstStyle/>
          <a:p>
            <a:endParaRPr lang="es-ES"/>
          </a:p>
        </p:txBody>
      </p:sp>
      <p:sp>
        <p:nvSpPr>
          <p:cNvPr id="13323" name="Rectangle 11">
            <a:hlinkClick r:id="rId9" action="ppaction://hlinksldjump"/>
          </p:cNvPr>
          <p:cNvSpPr>
            <a:spLocks noChangeArrowheads="1"/>
          </p:cNvSpPr>
          <p:nvPr/>
        </p:nvSpPr>
        <p:spPr bwMode="auto">
          <a:xfrm>
            <a:off x="5715000" y="0"/>
            <a:ext cx="838200" cy="7162800"/>
          </a:xfrm>
          <a:prstGeom prst="rect">
            <a:avLst/>
          </a:prstGeom>
          <a:noFill/>
          <a:ln w="9525">
            <a:noFill/>
            <a:miter lim="800000"/>
            <a:headEnd/>
            <a:tailEnd/>
          </a:ln>
          <a:effectLst/>
        </p:spPr>
        <p:txBody>
          <a:bodyPr wrap="none" anchor="ctr"/>
          <a:lstStyle/>
          <a:p>
            <a:endParaRPr lang="es-ES"/>
          </a:p>
        </p:txBody>
      </p:sp>
      <p:sp>
        <p:nvSpPr>
          <p:cNvPr id="13324" name="Rectangle 12">
            <a:hlinkClick r:id="rId10" action="ppaction://hlinksldjump"/>
          </p:cNvPr>
          <p:cNvSpPr>
            <a:spLocks noChangeArrowheads="1"/>
          </p:cNvSpPr>
          <p:nvPr/>
        </p:nvSpPr>
        <p:spPr bwMode="auto">
          <a:xfrm>
            <a:off x="6553200" y="0"/>
            <a:ext cx="1066800" cy="7162800"/>
          </a:xfrm>
          <a:prstGeom prst="rect">
            <a:avLst/>
          </a:prstGeom>
          <a:no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304800"/>
            <a:ext cx="8229600" cy="1139825"/>
          </a:xfrm>
        </p:spPr>
        <p:txBody>
          <a:bodyPr/>
          <a:lstStyle/>
          <a:p>
            <a:r>
              <a:rPr lang="en-US"/>
              <a:t>Radio waves</a:t>
            </a:r>
          </a:p>
        </p:txBody>
      </p:sp>
      <p:sp>
        <p:nvSpPr>
          <p:cNvPr id="14339" name="Rectangle 3"/>
          <p:cNvSpPr>
            <a:spLocks noGrp="1" noChangeArrowheads="1"/>
          </p:cNvSpPr>
          <p:nvPr>
            <p:ph type="body" idx="1"/>
          </p:nvPr>
        </p:nvSpPr>
        <p:spPr/>
        <p:txBody>
          <a:bodyPr/>
          <a:lstStyle/>
          <a:p>
            <a:r>
              <a:rPr lang="en-US"/>
              <a:t>Longest wavelength EM waves</a:t>
            </a:r>
          </a:p>
          <a:p>
            <a:r>
              <a:rPr lang="en-US"/>
              <a:t>Uses:</a:t>
            </a:r>
          </a:p>
          <a:p>
            <a:pPr lvl="1"/>
            <a:r>
              <a:rPr lang="en-US"/>
              <a:t>TV broadcasting</a:t>
            </a:r>
          </a:p>
          <a:p>
            <a:pPr lvl="1"/>
            <a:r>
              <a:rPr lang="en-US"/>
              <a:t>AM and FM broadcast radio</a:t>
            </a:r>
          </a:p>
          <a:p>
            <a:pPr lvl="1"/>
            <a:r>
              <a:rPr lang="en-US"/>
              <a:t>Avalanche beacons </a:t>
            </a:r>
          </a:p>
          <a:p>
            <a:pPr lvl="1"/>
            <a:r>
              <a:rPr lang="en-US"/>
              <a:t>Heart rate monitors</a:t>
            </a:r>
          </a:p>
          <a:p>
            <a:pPr lvl="1"/>
            <a:r>
              <a:rPr lang="en-US"/>
              <a:t>Cell phone communication</a:t>
            </a:r>
          </a:p>
        </p:txBody>
      </p:sp>
      <p:pic>
        <p:nvPicPr>
          <p:cNvPr id="14340" name="Picture 4"/>
          <p:cNvPicPr>
            <a:picLocks noChangeAspect="1" noChangeArrowheads="1"/>
          </p:cNvPicPr>
          <p:nvPr/>
        </p:nvPicPr>
        <p:blipFill>
          <a:blip r:embed="rId3" cstate="print"/>
          <a:srcRect/>
          <a:stretch>
            <a:fillRect/>
          </a:stretch>
        </p:blipFill>
        <p:spPr bwMode="auto">
          <a:xfrm>
            <a:off x="0" y="5151438"/>
            <a:ext cx="4648200" cy="1706562"/>
          </a:xfrm>
          <a:prstGeom prst="rect">
            <a:avLst/>
          </a:prstGeom>
          <a:noFill/>
          <a:ln w="9525">
            <a:noFill/>
            <a:miter lim="800000"/>
            <a:headEnd/>
            <a:tailEnd/>
          </a:ln>
          <a:effectLst/>
        </p:spPr>
      </p:pic>
      <p:pic>
        <p:nvPicPr>
          <p:cNvPr id="14341" name="Picture 5"/>
          <p:cNvPicPr>
            <a:picLocks noChangeAspect="1" noChangeArrowheads="1"/>
          </p:cNvPicPr>
          <p:nvPr/>
        </p:nvPicPr>
        <p:blipFill>
          <a:blip r:embed="rId4" cstate="print"/>
          <a:srcRect/>
          <a:stretch>
            <a:fillRect/>
          </a:stretch>
        </p:blipFill>
        <p:spPr bwMode="auto">
          <a:xfrm>
            <a:off x="6456363" y="2971800"/>
            <a:ext cx="2687637" cy="3476625"/>
          </a:xfrm>
          <a:prstGeom prst="rect">
            <a:avLst/>
          </a:prstGeom>
          <a:noFill/>
          <a:ln w="9525">
            <a:noFill/>
            <a:miter lim="800000"/>
            <a:headEnd/>
            <a:tailEnd/>
          </a:ln>
          <a:effectLst/>
        </p:spPr>
      </p:pic>
      <p:grpSp>
        <p:nvGrpSpPr>
          <p:cNvPr id="14357" name="Group 21"/>
          <p:cNvGrpSpPr>
            <a:grpSpLocks/>
          </p:cNvGrpSpPr>
          <p:nvPr/>
        </p:nvGrpSpPr>
        <p:grpSpPr bwMode="auto">
          <a:xfrm>
            <a:off x="8458200" y="228600"/>
            <a:ext cx="457200" cy="304800"/>
            <a:chOff x="3744" y="192"/>
            <a:chExt cx="288" cy="192"/>
          </a:xfrm>
        </p:grpSpPr>
        <p:sp>
          <p:nvSpPr>
            <p:cNvPr id="14349" name="Rectangle 13">
              <a:hlinkClick r:id="rId5" action="ppaction://hlinksldjump"/>
            </p:cNvPr>
            <p:cNvSpPr>
              <a:spLocks noChangeArrowheads="1"/>
            </p:cNvSpPr>
            <p:nvPr/>
          </p:nvSpPr>
          <p:spPr bwMode="auto">
            <a:xfrm>
              <a:off x="3744" y="192"/>
              <a:ext cx="96" cy="96"/>
            </a:xfrm>
            <a:prstGeom prst="rect">
              <a:avLst/>
            </a:prstGeom>
            <a:solidFill>
              <a:srgbClr val="FF0000"/>
            </a:solidFill>
            <a:ln w="9525">
              <a:noFill/>
              <a:miter lim="800000"/>
              <a:headEnd/>
              <a:tailEnd/>
            </a:ln>
            <a:effectLst/>
          </p:spPr>
          <p:txBody>
            <a:bodyPr wrap="none" anchor="ctr"/>
            <a:lstStyle/>
            <a:p>
              <a:endParaRPr lang="es-ES"/>
            </a:p>
          </p:txBody>
        </p:sp>
        <p:sp>
          <p:nvSpPr>
            <p:cNvPr id="14352" name="Rectangle 16">
              <a:hlinkClick r:id="rId5" action="ppaction://hlinksldjump"/>
            </p:cNvPr>
            <p:cNvSpPr>
              <a:spLocks noChangeArrowheads="1"/>
            </p:cNvSpPr>
            <p:nvPr/>
          </p:nvSpPr>
          <p:spPr bwMode="auto">
            <a:xfrm>
              <a:off x="3840" y="192"/>
              <a:ext cx="96" cy="96"/>
            </a:xfrm>
            <a:prstGeom prst="rect">
              <a:avLst/>
            </a:prstGeom>
            <a:solidFill>
              <a:srgbClr val="FF9900"/>
            </a:solidFill>
            <a:ln w="9525">
              <a:noFill/>
              <a:miter lim="800000"/>
              <a:headEnd/>
              <a:tailEnd/>
            </a:ln>
            <a:effectLst/>
          </p:spPr>
          <p:txBody>
            <a:bodyPr wrap="none" anchor="ctr"/>
            <a:lstStyle/>
            <a:p>
              <a:endParaRPr lang="es-ES"/>
            </a:p>
          </p:txBody>
        </p:sp>
        <p:sp>
          <p:nvSpPr>
            <p:cNvPr id="14353" name="Rectangle 17"/>
            <p:cNvSpPr>
              <a:spLocks noChangeArrowheads="1"/>
            </p:cNvSpPr>
            <p:nvPr/>
          </p:nvSpPr>
          <p:spPr bwMode="auto">
            <a:xfrm>
              <a:off x="3936" y="192"/>
              <a:ext cx="96" cy="96"/>
            </a:xfrm>
            <a:prstGeom prst="rect">
              <a:avLst/>
            </a:prstGeom>
            <a:solidFill>
              <a:srgbClr val="FFFF00"/>
            </a:solidFill>
            <a:ln w="9525">
              <a:noFill/>
              <a:miter lim="800000"/>
              <a:headEnd/>
              <a:tailEnd/>
            </a:ln>
            <a:effectLst/>
          </p:spPr>
          <p:txBody>
            <a:bodyPr wrap="none" anchor="ctr"/>
            <a:lstStyle/>
            <a:p>
              <a:endParaRPr lang="es-ES"/>
            </a:p>
          </p:txBody>
        </p:sp>
        <p:sp>
          <p:nvSpPr>
            <p:cNvPr id="14354" name="Rectangle 18">
              <a:hlinkClick r:id="rId5" action="ppaction://hlinksldjump"/>
            </p:cNvPr>
            <p:cNvSpPr>
              <a:spLocks noChangeArrowheads="1"/>
            </p:cNvSpPr>
            <p:nvPr/>
          </p:nvSpPr>
          <p:spPr bwMode="auto">
            <a:xfrm>
              <a:off x="3744" y="288"/>
              <a:ext cx="96" cy="96"/>
            </a:xfrm>
            <a:prstGeom prst="rect">
              <a:avLst/>
            </a:prstGeom>
            <a:solidFill>
              <a:srgbClr val="800080"/>
            </a:solidFill>
            <a:ln w="9525">
              <a:noFill/>
              <a:miter lim="800000"/>
              <a:headEnd/>
              <a:tailEnd/>
            </a:ln>
            <a:effectLst/>
          </p:spPr>
          <p:txBody>
            <a:bodyPr wrap="none" anchor="ctr"/>
            <a:lstStyle/>
            <a:p>
              <a:endParaRPr lang="es-ES"/>
            </a:p>
          </p:txBody>
        </p:sp>
        <p:sp>
          <p:nvSpPr>
            <p:cNvPr id="14355" name="Rectangle 19"/>
            <p:cNvSpPr>
              <a:spLocks noChangeArrowheads="1"/>
            </p:cNvSpPr>
            <p:nvPr/>
          </p:nvSpPr>
          <p:spPr bwMode="auto">
            <a:xfrm>
              <a:off x="3840" y="288"/>
              <a:ext cx="96" cy="96"/>
            </a:xfrm>
            <a:prstGeom prst="rect">
              <a:avLst/>
            </a:prstGeom>
            <a:solidFill>
              <a:srgbClr val="0000FF"/>
            </a:solidFill>
            <a:ln w="9525">
              <a:noFill/>
              <a:miter lim="800000"/>
              <a:headEnd/>
              <a:tailEnd/>
            </a:ln>
            <a:effectLst/>
          </p:spPr>
          <p:txBody>
            <a:bodyPr wrap="none" anchor="ctr"/>
            <a:lstStyle/>
            <a:p>
              <a:endParaRPr lang="es-ES"/>
            </a:p>
          </p:txBody>
        </p:sp>
        <p:sp>
          <p:nvSpPr>
            <p:cNvPr id="14356" name="Rectangle 20">
              <a:hlinkClick r:id="rId5" action="ppaction://hlinksldjump"/>
            </p:cNvPr>
            <p:cNvSpPr>
              <a:spLocks noChangeArrowheads="1"/>
            </p:cNvSpPr>
            <p:nvPr/>
          </p:nvSpPr>
          <p:spPr bwMode="auto">
            <a:xfrm>
              <a:off x="3936" y="288"/>
              <a:ext cx="96" cy="96"/>
            </a:xfrm>
            <a:prstGeom prst="rect">
              <a:avLst/>
            </a:prstGeom>
            <a:solidFill>
              <a:srgbClr val="008000"/>
            </a:solidFill>
            <a:ln w="9525">
              <a:noFill/>
              <a:miter lim="800000"/>
              <a:headEnd/>
              <a:tailEnd/>
            </a:ln>
            <a:effectLst/>
          </p:spPr>
          <p:txBody>
            <a:bodyPr wrap="none" anchor="ctr"/>
            <a:lstStyle/>
            <a:p>
              <a:endParaRPr lang="es-ES"/>
            </a:p>
          </p:txBody>
        </p:sp>
      </p:grpSp>
      <p:sp>
        <p:nvSpPr>
          <p:cNvPr id="14358" name="Rectangle 22">
            <a:hlinkClick r:id="rId5" action="ppaction://hlinksldjump"/>
          </p:cNvPr>
          <p:cNvSpPr>
            <a:spLocks noChangeArrowheads="1"/>
          </p:cNvSpPr>
          <p:nvPr/>
        </p:nvSpPr>
        <p:spPr bwMode="auto">
          <a:xfrm>
            <a:off x="8458200" y="228600"/>
            <a:ext cx="152400" cy="152400"/>
          </a:xfrm>
          <a:prstGeom prst="rect">
            <a:avLst/>
          </a:prstGeom>
          <a:solidFill>
            <a:srgbClr val="FF0000"/>
          </a:solidFill>
          <a:ln w="9525">
            <a:noFill/>
            <a:miter lim="800000"/>
            <a:headEnd/>
            <a:tailEnd/>
          </a:ln>
          <a:effectLst/>
        </p:spPr>
        <p:txBody>
          <a:bodyPr wrap="none" anchor="ctr"/>
          <a:lstStyle/>
          <a:p>
            <a:endParaRPr lang="es-ES"/>
          </a:p>
        </p:txBody>
      </p:sp>
      <p:sp>
        <p:nvSpPr>
          <p:cNvPr id="14359" name="Rectangle 23">
            <a:hlinkClick r:id="rId5" action="ppaction://hlinksldjump"/>
          </p:cNvPr>
          <p:cNvSpPr>
            <a:spLocks noChangeArrowheads="1"/>
          </p:cNvSpPr>
          <p:nvPr/>
        </p:nvSpPr>
        <p:spPr bwMode="auto">
          <a:xfrm>
            <a:off x="8610600" y="228600"/>
            <a:ext cx="152400" cy="152400"/>
          </a:xfrm>
          <a:prstGeom prst="rect">
            <a:avLst/>
          </a:prstGeom>
          <a:solidFill>
            <a:srgbClr val="FF9900"/>
          </a:solidFill>
          <a:ln w="9525">
            <a:noFill/>
            <a:miter lim="800000"/>
            <a:headEnd/>
            <a:tailEnd/>
          </a:ln>
          <a:effectLst/>
        </p:spPr>
        <p:txBody>
          <a:bodyPr wrap="none" anchor="ctr"/>
          <a:lstStyle/>
          <a:p>
            <a:endParaRPr lang="es-ES"/>
          </a:p>
        </p:txBody>
      </p:sp>
      <p:sp>
        <p:nvSpPr>
          <p:cNvPr id="14360" name="Rectangle 24"/>
          <p:cNvSpPr>
            <a:spLocks noChangeArrowheads="1"/>
          </p:cNvSpPr>
          <p:nvPr/>
        </p:nvSpPr>
        <p:spPr bwMode="auto">
          <a:xfrm>
            <a:off x="8763000" y="228600"/>
            <a:ext cx="152400" cy="152400"/>
          </a:xfrm>
          <a:prstGeom prst="rect">
            <a:avLst/>
          </a:prstGeom>
          <a:solidFill>
            <a:srgbClr val="FFFF00"/>
          </a:solidFill>
          <a:ln w="9525">
            <a:noFill/>
            <a:miter lim="800000"/>
            <a:headEnd/>
            <a:tailEnd/>
          </a:ln>
          <a:effectLst/>
        </p:spPr>
        <p:txBody>
          <a:bodyPr wrap="none" anchor="ctr"/>
          <a:lstStyle/>
          <a:p>
            <a:endParaRPr lang="es-ES"/>
          </a:p>
        </p:txBody>
      </p:sp>
      <p:sp>
        <p:nvSpPr>
          <p:cNvPr id="14361" name="Rectangle 25">
            <a:hlinkClick r:id="rId5" action="ppaction://hlinksldjump"/>
          </p:cNvPr>
          <p:cNvSpPr>
            <a:spLocks noChangeArrowheads="1"/>
          </p:cNvSpPr>
          <p:nvPr/>
        </p:nvSpPr>
        <p:spPr bwMode="auto">
          <a:xfrm>
            <a:off x="8458200" y="381000"/>
            <a:ext cx="152400" cy="152400"/>
          </a:xfrm>
          <a:prstGeom prst="rect">
            <a:avLst/>
          </a:prstGeom>
          <a:solidFill>
            <a:srgbClr val="800080"/>
          </a:solidFill>
          <a:ln w="9525">
            <a:noFill/>
            <a:miter lim="800000"/>
            <a:headEnd/>
            <a:tailEnd/>
          </a:ln>
          <a:effectLst/>
        </p:spPr>
        <p:txBody>
          <a:bodyPr wrap="none" anchor="ctr"/>
          <a:lstStyle/>
          <a:p>
            <a:endParaRPr lang="es-ES"/>
          </a:p>
        </p:txBody>
      </p:sp>
      <p:sp>
        <p:nvSpPr>
          <p:cNvPr id="14362" name="Rectangle 26"/>
          <p:cNvSpPr>
            <a:spLocks noChangeArrowheads="1"/>
          </p:cNvSpPr>
          <p:nvPr/>
        </p:nvSpPr>
        <p:spPr bwMode="auto">
          <a:xfrm>
            <a:off x="8610600" y="381000"/>
            <a:ext cx="152400" cy="152400"/>
          </a:xfrm>
          <a:prstGeom prst="rect">
            <a:avLst/>
          </a:prstGeom>
          <a:solidFill>
            <a:srgbClr val="0000FF"/>
          </a:solidFill>
          <a:ln w="9525">
            <a:noFill/>
            <a:miter lim="800000"/>
            <a:headEnd/>
            <a:tailEnd/>
          </a:ln>
          <a:effectLst/>
        </p:spPr>
        <p:txBody>
          <a:bodyPr wrap="none" anchor="ctr"/>
          <a:lstStyle/>
          <a:p>
            <a:endParaRPr lang="es-ES"/>
          </a:p>
        </p:txBody>
      </p:sp>
      <p:sp>
        <p:nvSpPr>
          <p:cNvPr id="14363" name="Rectangle 27">
            <a:hlinkClick r:id="rId5" action="ppaction://hlinksldjump"/>
          </p:cNvPr>
          <p:cNvSpPr>
            <a:spLocks noChangeArrowheads="1"/>
          </p:cNvSpPr>
          <p:nvPr/>
        </p:nvSpPr>
        <p:spPr bwMode="auto">
          <a:xfrm>
            <a:off x="8763000" y="381000"/>
            <a:ext cx="152400" cy="152400"/>
          </a:xfrm>
          <a:prstGeom prst="rect">
            <a:avLst/>
          </a:prstGeom>
          <a:solidFill>
            <a:srgbClr val="008000"/>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ssolv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dissolve">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dissolve">
                                      <p:cBhvr>
                                        <p:cTn id="17" dur="5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dissolve">
                                      <p:cBhvr>
                                        <p:cTn id="22" dur="5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dissolve">
                                      <p:cBhvr>
                                        <p:cTn id="27" dur="500"/>
                                        <p:tgtEl>
                                          <p:spTgt spid="143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dissolve">
                                      <p:cBhvr>
                                        <p:cTn id="32" dur="500"/>
                                        <p:tgtEl>
                                          <p:spTgt spid="143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Effect transition="in" filter="dissolve">
                                      <p:cBhvr>
                                        <p:cTn id="37"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Microwaves</a:t>
            </a:r>
          </a:p>
        </p:txBody>
      </p:sp>
      <p:sp>
        <p:nvSpPr>
          <p:cNvPr id="15363" name="Rectangle 3"/>
          <p:cNvSpPr>
            <a:spLocks noGrp="1" noChangeArrowheads="1"/>
          </p:cNvSpPr>
          <p:nvPr>
            <p:ph type="body" idx="1"/>
          </p:nvPr>
        </p:nvSpPr>
        <p:spPr/>
        <p:txBody>
          <a:bodyPr/>
          <a:lstStyle/>
          <a:p>
            <a:r>
              <a:rPr lang="en-US"/>
              <a:t>Wavelengths from 1 mm- 1 m</a:t>
            </a:r>
          </a:p>
          <a:p>
            <a:r>
              <a:rPr lang="en-US"/>
              <a:t>Uses:</a:t>
            </a:r>
          </a:p>
          <a:p>
            <a:pPr lvl="1"/>
            <a:r>
              <a:rPr lang="en-US"/>
              <a:t>Microwave ovens</a:t>
            </a:r>
          </a:p>
          <a:p>
            <a:pPr lvl="1"/>
            <a:r>
              <a:rPr lang="en-US"/>
              <a:t>Bluetooth headsets</a:t>
            </a:r>
          </a:p>
          <a:p>
            <a:pPr lvl="1"/>
            <a:r>
              <a:rPr lang="en-US"/>
              <a:t>Broadband Wireless Internet</a:t>
            </a:r>
          </a:p>
          <a:p>
            <a:pPr lvl="1"/>
            <a:r>
              <a:rPr lang="en-US"/>
              <a:t>Radar</a:t>
            </a:r>
          </a:p>
          <a:p>
            <a:pPr lvl="1"/>
            <a:r>
              <a:rPr lang="en-US"/>
              <a:t>GPS</a:t>
            </a:r>
          </a:p>
        </p:txBody>
      </p:sp>
      <p:pic>
        <p:nvPicPr>
          <p:cNvPr id="15364" name="Picture 4"/>
          <p:cNvPicPr>
            <a:picLocks noChangeAspect="1" noChangeArrowheads="1"/>
          </p:cNvPicPr>
          <p:nvPr/>
        </p:nvPicPr>
        <p:blipFill>
          <a:blip r:embed="rId3" cstate="print"/>
          <a:srcRect/>
          <a:stretch>
            <a:fillRect/>
          </a:stretch>
        </p:blipFill>
        <p:spPr bwMode="auto">
          <a:xfrm>
            <a:off x="6965950" y="2209800"/>
            <a:ext cx="2178050" cy="2195513"/>
          </a:xfrm>
          <a:prstGeom prst="rect">
            <a:avLst/>
          </a:prstGeom>
          <a:noFill/>
          <a:ln w="9525">
            <a:noFill/>
            <a:miter lim="800000"/>
            <a:headEnd/>
            <a:tailEnd/>
          </a:ln>
          <a:effectLst/>
        </p:spPr>
      </p:pic>
      <p:pic>
        <p:nvPicPr>
          <p:cNvPr id="15365" name="Picture 5"/>
          <p:cNvPicPr>
            <a:picLocks noChangeAspect="1" noChangeArrowheads="1"/>
          </p:cNvPicPr>
          <p:nvPr/>
        </p:nvPicPr>
        <p:blipFill>
          <a:blip r:embed="rId4" cstate="print"/>
          <a:srcRect/>
          <a:stretch>
            <a:fillRect/>
          </a:stretch>
        </p:blipFill>
        <p:spPr bwMode="auto">
          <a:xfrm>
            <a:off x="4495800" y="4491038"/>
            <a:ext cx="2819400" cy="2366962"/>
          </a:xfrm>
          <a:prstGeom prst="rect">
            <a:avLst/>
          </a:prstGeom>
          <a:noFill/>
          <a:ln w="9525">
            <a:noFill/>
            <a:miter lim="800000"/>
            <a:headEnd/>
            <a:tailEnd/>
          </a:ln>
          <a:effectLst/>
        </p:spPr>
      </p:pic>
      <p:pic>
        <p:nvPicPr>
          <p:cNvPr id="15366" name="Picture 6"/>
          <p:cNvPicPr>
            <a:picLocks noChangeAspect="1" noChangeArrowheads="1"/>
          </p:cNvPicPr>
          <p:nvPr/>
        </p:nvPicPr>
        <p:blipFill>
          <a:blip r:embed="rId5" cstate="print"/>
          <a:srcRect/>
          <a:stretch>
            <a:fillRect/>
          </a:stretch>
        </p:blipFill>
        <p:spPr bwMode="auto">
          <a:xfrm>
            <a:off x="0" y="5091113"/>
            <a:ext cx="4419600" cy="1481137"/>
          </a:xfrm>
          <a:prstGeom prst="rect">
            <a:avLst/>
          </a:prstGeom>
          <a:noFill/>
          <a:ln w="9525">
            <a:noFill/>
            <a:miter lim="800000"/>
            <a:headEnd/>
            <a:tailEnd/>
          </a:ln>
          <a:effectLst/>
        </p:spPr>
      </p:pic>
      <p:sp>
        <p:nvSpPr>
          <p:cNvPr id="15368" name="Rectangle 8">
            <a:hlinkClick r:id="rId6" action="ppaction://hlinksldjump"/>
          </p:cNvPr>
          <p:cNvSpPr>
            <a:spLocks noChangeArrowheads="1"/>
          </p:cNvSpPr>
          <p:nvPr/>
        </p:nvSpPr>
        <p:spPr bwMode="auto">
          <a:xfrm>
            <a:off x="8458200" y="228600"/>
            <a:ext cx="152400" cy="152400"/>
          </a:xfrm>
          <a:prstGeom prst="rect">
            <a:avLst/>
          </a:prstGeom>
          <a:solidFill>
            <a:srgbClr val="FF0000"/>
          </a:solidFill>
          <a:ln w="9525">
            <a:noFill/>
            <a:miter lim="800000"/>
            <a:headEnd/>
            <a:tailEnd/>
          </a:ln>
          <a:effectLst/>
        </p:spPr>
        <p:txBody>
          <a:bodyPr wrap="none" anchor="ctr"/>
          <a:lstStyle/>
          <a:p>
            <a:endParaRPr lang="es-ES"/>
          </a:p>
        </p:txBody>
      </p:sp>
      <p:sp>
        <p:nvSpPr>
          <p:cNvPr id="15369" name="Rectangle 9">
            <a:hlinkClick r:id="rId6" action="ppaction://hlinksldjump"/>
          </p:cNvPr>
          <p:cNvSpPr>
            <a:spLocks noChangeArrowheads="1"/>
          </p:cNvSpPr>
          <p:nvPr/>
        </p:nvSpPr>
        <p:spPr bwMode="auto">
          <a:xfrm>
            <a:off x="8610600" y="228600"/>
            <a:ext cx="152400" cy="152400"/>
          </a:xfrm>
          <a:prstGeom prst="rect">
            <a:avLst/>
          </a:prstGeom>
          <a:solidFill>
            <a:srgbClr val="FF9900"/>
          </a:solidFill>
          <a:ln w="9525">
            <a:noFill/>
            <a:miter lim="800000"/>
            <a:headEnd/>
            <a:tailEnd/>
          </a:ln>
          <a:effectLst/>
        </p:spPr>
        <p:txBody>
          <a:bodyPr wrap="none" anchor="ctr"/>
          <a:lstStyle/>
          <a:p>
            <a:endParaRPr lang="es-ES"/>
          </a:p>
        </p:txBody>
      </p:sp>
      <p:sp>
        <p:nvSpPr>
          <p:cNvPr id="15370" name="Rectangle 10"/>
          <p:cNvSpPr>
            <a:spLocks noChangeArrowheads="1"/>
          </p:cNvSpPr>
          <p:nvPr/>
        </p:nvSpPr>
        <p:spPr bwMode="auto">
          <a:xfrm>
            <a:off x="8763000" y="228600"/>
            <a:ext cx="152400" cy="152400"/>
          </a:xfrm>
          <a:prstGeom prst="rect">
            <a:avLst/>
          </a:prstGeom>
          <a:solidFill>
            <a:srgbClr val="FFFF00"/>
          </a:solidFill>
          <a:ln w="9525">
            <a:noFill/>
            <a:miter lim="800000"/>
            <a:headEnd/>
            <a:tailEnd/>
          </a:ln>
          <a:effectLst/>
        </p:spPr>
        <p:txBody>
          <a:bodyPr wrap="none" anchor="ctr"/>
          <a:lstStyle/>
          <a:p>
            <a:endParaRPr lang="es-ES"/>
          </a:p>
        </p:txBody>
      </p:sp>
      <p:sp>
        <p:nvSpPr>
          <p:cNvPr id="15371" name="Rectangle 11">
            <a:hlinkClick r:id="rId6" action="ppaction://hlinksldjump"/>
          </p:cNvPr>
          <p:cNvSpPr>
            <a:spLocks noChangeArrowheads="1"/>
          </p:cNvSpPr>
          <p:nvPr/>
        </p:nvSpPr>
        <p:spPr bwMode="auto">
          <a:xfrm>
            <a:off x="8458200" y="381000"/>
            <a:ext cx="152400" cy="152400"/>
          </a:xfrm>
          <a:prstGeom prst="rect">
            <a:avLst/>
          </a:prstGeom>
          <a:solidFill>
            <a:srgbClr val="800080"/>
          </a:solidFill>
          <a:ln w="9525">
            <a:noFill/>
            <a:miter lim="800000"/>
            <a:headEnd/>
            <a:tailEnd/>
          </a:ln>
          <a:effectLst/>
        </p:spPr>
        <p:txBody>
          <a:bodyPr wrap="none" anchor="ctr"/>
          <a:lstStyle/>
          <a:p>
            <a:endParaRPr lang="es-ES"/>
          </a:p>
        </p:txBody>
      </p:sp>
      <p:sp>
        <p:nvSpPr>
          <p:cNvPr id="15372" name="Rectangle 12"/>
          <p:cNvSpPr>
            <a:spLocks noChangeArrowheads="1"/>
          </p:cNvSpPr>
          <p:nvPr/>
        </p:nvSpPr>
        <p:spPr bwMode="auto">
          <a:xfrm>
            <a:off x="8610600" y="381000"/>
            <a:ext cx="152400" cy="152400"/>
          </a:xfrm>
          <a:prstGeom prst="rect">
            <a:avLst/>
          </a:prstGeom>
          <a:solidFill>
            <a:srgbClr val="0000FF"/>
          </a:solidFill>
          <a:ln w="9525">
            <a:noFill/>
            <a:miter lim="800000"/>
            <a:headEnd/>
            <a:tailEnd/>
          </a:ln>
          <a:effectLst/>
        </p:spPr>
        <p:txBody>
          <a:bodyPr wrap="none" anchor="ctr"/>
          <a:lstStyle/>
          <a:p>
            <a:endParaRPr lang="es-ES"/>
          </a:p>
        </p:txBody>
      </p:sp>
      <p:sp>
        <p:nvSpPr>
          <p:cNvPr id="15373" name="Rectangle 13">
            <a:hlinkClick r:id="rId6" action="ppaction://hlinksldjump"/>
          </p:cNvPr>
          <p:cNvSpPr>
            <a:spLocks noChangeArrowheads="1"/>
          </p:cNvSpPr>
          <p:nvPr/>
        </p:nvSpPr>
        <p:spPr bwMode="auto">
          <a:xfrm>
            <a:off x="8763000" y="381000"/>
            <a:ext cx="152400" cy="152400"/>
          </a:xfrm>
          <a:prstGeom prst="rect">
            <a:avLst/>
          </a:prstGeom>
          <a:solidFill>
            <a:srgbClr val="008000"/>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dissolve">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dissolve">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dissolve">
                                      <p:cBhvr>
                                        <p:cTn id="17" dur="5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dissolve">
                                      <p:cBhvr>
                                        <p:cTn id="22" dur="5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dissolve">
                                      <p:cBhvr>
                                        <p:cTn id="27" dur="500"/>
                                        <p:tgtEl>
                                          <p:spTgt spid="153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dissolve">
                                      <p:cBhvr>
                                        <p:cTn id="32" dur="500"/>
                                        <p:tgtEl>
                                          <p:spTgt spid="153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Effect transition="in" filter="dissolve">
                                      <p:cBhvr>
                                        <p:cTn id="37" dur="5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Infrared Radiation</a:t>
            </a:r>
          </a:p>
        </p:txBody>
      </p:sp>
      <p:sp>
        <p:nvSpPr>
          <p:cNvPr id="16387" name="AutoShape 3"/>
          <p:cNvSpPr>
            <a:spLocks noGrp="1" noChangeAspect="1" noChangeArrowheads="1"/>
          </p:cNvSpPr>
          <p:nvPr>
            <p:ph type="body" idx="1"/>
          </p:nvPr>
        </p:nvSpPr>
        <p:spPr/>
        <p:txBody>
          <a:bodyPr/>
          <a:lstStyle/>
          <a:p>
            <a:r>
              <a:rPr lang="en-US"/>
              <a:t>Wavelengths in between microwaves and visible light</a:t>
            </a:r>
          </a:p>
          <a:p>
            <a:r>
              <a:rPr lang="en-US"/>
              <a:t>Uses:</a:t>
            </a:r>
          </a:p>
          <a:p>
            <a:pPr lvl="1"/>
            <a:r>
              <a:rPr lang="en-US"/>
              <a:t>Night vision goggles</a:t>
            </a:r>
          </a:p>
          <a:p>
            <a:pPr lvl="1"/>
            <a:r>
              <a:rPr lang="en-US"/>
              <a:t>Remote controls</a:t>
            </a:r>
          </a:p>
          <a:p>
            <a:pPr lvl="1"/>
            <a:r>
              <a:rPr lang="en-US"/>
              <a:t>Heat-seeking missiles</a:t>
            </a:r>
          </a:p>
        </p:txBody>
      </p:sp>
      <p:pic>
        <p:nvPicPr>
          <p:cNvPr id="16388" name="Picture 4"/>
          <p:cNvPicPr>
            <a:picLocks noChangeAspect="1" noChangeArrowheads="1"/>
          </p:cNvPicPr>
          <p:nvPr/>
        </p:nvPicPr>
        <p:blipFill>
          <a:blip r:embed="rId3" cstate="print"/>
          <a:srcRect/>
          <a:stretch>
            <a:fillRect/>
          </a:stretch>
        </p:blipFill>
        <p:spPr bwMode="auto">
          <a:xfrm>
            <a:off x="0" y="5056188"/>
            <a:ext cx="3733800" cy="1695450"/>
          </a:xfrm>
          <a:prstGeom prst="rect">
            <a:avLst/>
          </a:prstGeom>
          <a:noFill/>
          <a:ln w="9525">
            <a:noFill/>
            <a:miter lim="800000"/>
            <a:headEnd/>
            <a:tailEnd/>
          </a:ln>
          <a:effectLst/>
        </p:spPr>
      </p:pic>
      <p:pic>
        <p:nvPicPr>
          <p:cNvPr id="16389" name="Picture 5"/>
          <p:cNvPicPr>
            <a:picLocks noChangeAspect="1" noChangeArrowheads="1"/>
          </p:cNvPicPr>
          <p:nvPr/>
        </p:nvPicPr>
        <p:blipFill>
          <a:blip r:embed="rId4" cstate="print"/>
          <a:srcRect/>
          <a:stretch>
            <a:fillRect/>
          </a:stretch>
        </p:blipFill>
        <p:spPr bwMode="auto">
          <a:xfrm>
            <a:off x="6096000" y="2286000"/>
            <a:ext cx="3048000" cy="3028950"/>
          </a:xfrm>
          <a:prstGeom prst="rect">
            <a:avLst/>
          </a:prstGeom>
          <a:noFill/>
          <a:ln w="9525">
            <a:noFill/>
            <a:miter lim="800000"/>
            <a:headEnd/>
            <a:tailEnd/>
          </a:ln>
          <a:effectLst/>
        </p:spPr>
      </p:pic>
      <p:pic>
        <p:nvPicPr>
          <p:cNvPr id="16390" name="Picture 6"/>
          <p:cNvPicPr>
            <a:picLocks noChangeAspect="1" noChangeArrowheads="1"/>
          </p:cNvPicPr>
          <p:nvPr/>
        </p:nvPicPr>
        <p:blipFill>
          <a:blip r:embed="rId5" cstate="print"/>
          <a:srcRect/>
          <a:stretch>
            <a:fillRect/>
          </a:stretch>
        </p:blipFill>
        <p:spPr bwMode="auto">
          <a:xfrm>
            <a:off x="4572000" y="4838700"/>
            <a:ext cx="2019300" cy="2019300"/>
          </a:xfrm>
          <a:prstGeom prst="rect">
            <a:avLst/>
          </a:prstGeom>
          <a:noFill/>
          <a:ln w="9525">
            <a:noFill/>
            <a:miter lim="800000"/>
            <a:headEnd/>
            <a:tailEnd/>
          </a:ln>
          <a:effectLst/>
        </p:spPr>
      </p:pic>
      <p:grpSp>
        <p:nvGrpSpPr>
          <p:cNvPr id="16391" name="Group 7"/>
          <p:cNvGrpSpPr>
            <a:grpSpLocks/>
          </p:cNvGrpSpPr>
          <p:nvPr/>
        </p:nvGrpSpPr>
        <p:grpSpPr bwMode="auto">
          <a:xfrm>
            <a:off x="8458200" y="228600"/>
            <a:ext cx="457200" cy="304800"/>
            <a:chOff x="3744" y="192"/>
            <a:chExt cx="288" cy="192"/>
          </a:xfrm>
        </p:grpSpPr>
        <p:sp>
          <p:nvSpPr>
            <p:cNvPr id="16392" name="Rectangle 8">
              <a:hlinkClick r:id="rId6" action="ppaction://hlinksldjump"/>
            </p:cNvPr>
            <p:cNvSpPr>
              <a:spLocks noChangeArrowheads="1"/>
            </p:cNvSpPr>
            <p:nvPr/>
          </p:nvSpPr>
          <p:spPr bwMode="auto">
            <a:xfrm>
              <a:off x="3744" y="192"/>
              <a:ext cx="96" cy="96"/>
            </a:xfrm>
            <a:prstGeom prst="rect">
              <a:avLst/>
            </a:prstGeom>
            <a:solidFill>
              <a:srgbClr val="FF0000"/>
            </a:solidFill>
            <a:ln w="9525">
              <a:noFill/>
              <a:miter lim="800000"/>
              <a:headEnd/>
              <a:tailEnd/>
            </a:ln>
            <a:effectLst/>
          </p:spPr>
          <p:txBody>
            <a:bodyPr wrap="none" anchor="ctr"/>
            <a:lstStyle/>
            <a:p>
              <a:endParaRPr lang="es-ES"/>
            </a:p>
          </p:txBody>
        </p:sp>
        <p:sp>
          <p:nvSpPr>
            <p:cNvPr id="16393" name="Rectangle 9">
              <a:hlinkClick r:id="rId6" action="ppaction://hlinksldjump"/>
            </p:cNvPr>
            <p:cNvSpPr>
              <a:spLocks noChangeArrowheads="1"/>
            </p:cNvSpPr>
            <p:nvPr/>
          </p:nvSpPr>
          <p:spPr bwMode="auto">
            <a:xfrm>
              <a:off x="3840" y="192"/>
              <a:ext cx="96" cy="96"/>
            </a:xfrm>
            <a:prstGeom prst="rect">
              <a:avLst/>
            </a:prstGeom>
            <a:solidFill>
              <a:srgbClr val="FF9900"/>
            </a:solidFill>
            <a:ln w="9525">
              <a:noFill/>
              <a:miter lim="800000"/>
              <a:headEnd/>
              <a:tailEnd/>
            </a:ln>
            <a:effectLst/>
          </p:spPr>
          <p:txBody>
            <a:bodyPr wrap="none" anchor="ctr"/>
            <a:lstStyle/>
            <a:p>
              <a:endParaRPr lang="es-ES"/>
            </a:p>
          </p:txBody>
        </p:sp>
        <p:sp>
          <p:nvSpPr>
            <p:cNvPr id="16394" name="Rectangle 10"/>
            <p:cNvSpPr>
              <a:spLocks noChangeArrowheads="1"/>
            </p:cNvSpPr>
            <p:nvPr/>
          </p:nvSpPr>
          <p:spPr bwMode="auto">
            <a:xfrm>
              <a:off x="3936" y="192"/>
              <a:ext cx="96" cy="96"/>
            </a:xfrm>
            <a:prstGeom prst="rect">
              <a:avLst/>
            </a:prstGeom>
            <a:solidFill>
              <a:srgbClr val="FFFF00"/>
            </a:solidFill>
            <a:ln w="9525">
              <a:noFill/>
              <a:miter lim="800000"/>
              <a:headEnd/>
              <a:tailEnd/>
            </a:ln>
            <a:effectLst/>
          </p:spPr>
          <p:txBody>
            <a:bodyPr wrap="none" anchor="ctr"/>
            <a:lstStyle/>
            <a:p>
              <a:endParaRPr lang="es-ES"/>
            </a:p>
          </p:txBody>
        </p:sp>
        <p:sp>
          <p:nvSpPr>
            <p:cNvPr id="16395" name="Rectangle 11">
              <a:hlinkClick r:id="rId6" action="ppaction://hlinksldjump"/>
            </p:cNvPr>
            <p:cNvSpPr>
              <a:spLocks noChangeArrowheads="1"/>
            </p:cNvSpPr>
            <p:nvPr/>
          </p:nvSpPr>
          <p:spPr bwMode="auto">
            <a:xfrm>
              <a:off x="3744" y="288"/>
              <a:ext cx="96" cy="96"/>
            </a:xfrm>
            <a:prstGeom prst="rect">
              <a:avLst/>
            </a:prstGeom>
            <a:solidFill>
              <a:srgbClr val="800080"/>
            </a:solidFill>
            <a:ln w="9525">
              <a:noFill/>
              <a:miter lim="800000"/>
              <a:headEnd/>
              <a:tailEnd/>
            </a:ln>
            <a:effectLst/>
          </p:spPr>
          <p:txBody>
            <a:bodyPr wrap="none" anchor="ctr"/>
            <a:lstStyle/>
            <a:p>
              <a:endParaRPr lang="es-ES"/>
            </a:p>
          </p:txBody>
        </p:sp>
        <p:sp>
          <p:nvSpPr>
            <p:cNvPr id="16396" name="Rectangle 12"/>
            <p:cNvSpPr>
              <a:spLocks noChangeArrowheads="1"/>
            </p:cNvSpPr>
            <p:nvPr/>
          </p:nvSpPr>
          <p:spPr bwMode="auto">
            <a:xfrm>
              <a:off x="3840" y="288"/>
              <a:ext cx="96" cy="96"/>
            </a:xfrm>
            <a:prstGeom prst="rect">
              <a:avLst/>
            </a:prstGeom>
            <a:solidFill>
              <a:srgbClr val="0000FF"/>
            </a:solidFill>
            <a:ln w="9525">
              <a:noFill/>
              <a:miter lim="800000"/>
              <a:headEnd/>
              <a:tailEnd/>
            </a:ln>
            <a:effectLst/>
          </p:spPr>
          <p:txBody>
            <a:bodyPr wrap="none" anchor="ctr"/>
            <a:lstStyle/>
            <a:p>
              <a:endParaRPr lang="es-ES"/>
            </a:p>
          </p:txBody>
        </p:sp>
        <p:sp>
          <p:nvSpPr>
            <p:cNvPr id="16397" name="Rectangle 13">
              <a:hlinkClick r:id="rId6" action="ppaction://hlinksldjump"/>
            </p:cNvPr>
            <p:cNvSpPr>
              <a:spLocks noChangeArrowheads="1"/>
            </p:cNvSpPr>
            <p:nvPr/>
          </p:nvSpPr>
          <p:spPr bwMode="auto">
            <a:xfrm>
              <a:off x="3936" y="288"/>
              <a:ext cx="96" cy="96"/>
            </a:xfrm>
            <a:prstGeom prst="rect">
              <a:avLst/>
            </a:prstGeom>
            <a:solidFill>
              <a:srgbClr val="008000"/>
            </a:solidFill>
            <a:ln w="9525">
              <a:noFill/>
              <a:miter lim="800000"/>
              <a:headEnd/>
              <a:tailEnd/>
            </a:ln>
            <a:effectLst/>
          </p:spPr>
          <p:txBody>
            <a:bodyPr wrap="none" anchor="ctr"/>
            <a:lstStyle/>
            <a:p>
              <a:endParaRPr lang="es-ES"/>
            </a:p>
          </p:txBody>
        </p:sp>
      </p:grpSp>
      <p:sp>
        <p:nvSpPr>
          <p:cNvPr id="16398" name="Rectangle 14">
            <a:hlinkClick r:id="rId6" action="ppaction://hlinksldjump"/>
          </p:cNvPr>
          <p:cNvSpPr>
            <a:spLocks noChangeArrowheads="1"/>
          </p:cNvSpPr>
          <p:nvPr/>
        </p:nvSpPr>
        <p:spPr bwMode="auto">
          <a:xfrm>
            <a:off x="8458200" y="228600"/>
            <a:ext cx="152400" cy="152400"/>
          </a:xfrm>
          <a:prstGeom prst="rect">
            <a:avLst/>
          </a:prstGeom>
          <a:solidFill>
            <a:srgbClr val="FF0000"/>
          </a:solidFill>
          <a:ln w="9525">
            <a:noFill/>
            <a:miter lim="800000"/>
            <a:headEnd/>
            <a:tailEnd/>
          </a:ln>
          <a:effectLst/>
        </p:spPr>
        <p:txBody>
          <a:bodyPr wrap="none" anchor="ctr"/>
          <a:lstStyle/>
          <a:p>
            <a:endParaRPr lang="es-ES"/>
          </a:p>
        </p:txBody>
      </p:sp>
      <p:sp>
        <p:nvSpPr>
          <p:cNvPr id="16399" name="Rectangle 15">
            <a:hlinkClick r:id="rId6" action="ppaction://hlinksldjump"/>
          </p:cNvPr>
          <p:cNvSpPr>
            <a:spLocks noChangeArrowheads="1"/>
          </p:cNvSpPr>
          <p:nvPr/>
        </p:nvSpPr>
        <p:spPr bwMode="auto">
          <a:xfrm>
            <a:off x="8610600" y="228600"/>
            <a:ext cx="152400" cy="152400"/>
          </a:xfrm>
          <a:prstGeom prst="rect">
            <a:avLst/>
          </a:prstGeom>
          <a:solidFill>
            <a:srgbClr val="FF9900"/>
          </a:solidFill>
          <a:ln w="9525">
            <a:noFill/>
            <a:miter lim="800000"/>
            <a:headEnd/>
            <a:tailEnd/>
          </a:ln>
          <a:effectLst/>
        </p:spPr>
        <p:txBody>
          <a:bodyPr wrap="none" anchor="ctr"/>
          <a:lstStyle/>
          <a:p>
            <a:endParaRPr lang="es-ES"/>
          </a:p>
        </p:txBody>
      </p:sp>
      <p:sp>
        <p:nvSpPr>
          <p:cNvPr id="16400" name="Rectangle 16"/>
          <p:cNvSpPr>
            <a:spLocks noChangeArrowheads="1"/>
          </p:cNvSpPr>
          <p:nvPr/>
        </p:nvSpPr>
        <p:spPr bwMode="auto">
          <a:xfrm>
            <a:off x="8763000" y="228600"/>
            <a:ext cx="152400" cy="152400"/>
          </a:xfrm>
          <a:prstGeom prst="rect">
            <a:avLst/>
          </a:prstGeom>
          <a:solidFill>
            <a:srgbClr val="FFFF00"/>
          </a:solidFill>
          <a:ln w="9525">
            <a:noFill/>
            <a:miter lim="800000"/>
            <a:headEnd/>
            <a:tailEnd/>
          </a:ln>
          <a:effectLst/>
        </p:spPr>
        <p:txBody>
          <a:bodyPr wrap="none" anchor="ctr"/>
          <a:lstStyle/>
          <a:p>
            <a:endParaRPr lang="es-ES"/>
          </a:p>
        </p:txBody>
      </p:sp>
      <p:sp>
        <p:nvSpPr>
          <p:cNvPr id="16401" name="Rectangle 17">
            <a:hlinkClick r:id="rId6" action="ppaction://hlinksldjump"/>
          </p:cNvPr>
          <p:cNvSpPr>
            <a:spLocks noChangeArrowheads="1"/>
          </p:cNvSpPr>
          <p:nvPr/>
        </p:nvSpPr>
        <p:spPr bwMode="auto">
          <a:xfrm>
            <a:off x="8458200" y="381000"/>
            <a:ext cx="152400" cy="152400"/>
          </a:xfrm>
          <a:prstGeom prst="rect">
            <a:avLst/>
          </a:prstGeom>
          <a:solidFill>
            <a:srgbClr val="800080"/>
          </a:solidFill>
          <a:ln w="9525">
            <a:noFill/>
            <a:miter lim="800000"/>
            <a:headEnd/>
            <a:tailEnd/>
          </a:ln>
          <a:effectLst/>
        </p:spPr>
        <p:txBody>
          <a:bodyPr wrap="none" anchor="ctr"/>
          <a:lstStyle/>
          <a:p>
            <a:endParaRPr lang="es-ES"/>
          </a:p>
        </p:txBody>
      </p:sp>
      <p:sp>
        <p:nvSpPr>
          <p:cNvPr id="16402" name="Rectangle 18"/>
          <p:cNvSpPr>
            <a:spLocks noChangeArrowheads="1"/>
          </p:cNvSpPr>
          <p:nvPr/>
        </p:nvSpPr>
        <p:spPr bwMode="auto">
          <a:xfrm>
            <a:off x="8610600" y="381000"/>
            <a:ext cx="152400" cy="152400"/>
          </a:xfrm>
          <a:prstGeom prst="rect">
            <a:avLst/>
          </a:prstGeom>
          <a:solidFill>
            <a:srgbClr val="0000FF"/>
          </a:solidFill>
          <a:ln w="9525">
            <a:noFill/>
            <a:miter lim="800000"/>
            <a:headEnd/>
            <a:tailEnd/>
          </a:ln>
          <a:effectLst/>
        </p:spPr>
        <p:txBody>
          <a:bodyPr wrap="none" anchor="ctr"/>
          <a:lstStyle/>
          <a:p>
            <a:endParaRPr lang="es-ES"/>
          </a:p>
        </p:txBody>
      </p:sp>
      <p:sp>
        <p:nvSpPr>
          <p:cNvPr id="16403" name="Rectangle 19">
            <a:hlinkClick r:id="rId6" action="ppaction://hlinksldjump"/>
          </p:cNvPr>
          <p:cNvSpPr>
            <a:spLocks noChangeArrowheads="1"/>
          </p:cNvSpPr>
          <p:nvPr/>
        </p:nvSpPr>
        <p:spPr bwMode="auto">
          <a:xfrm>
            <a:off x="8763000" y="381000"/>
            <a:ext cx="152400" cy="152400"/>
          </a:xfrm>
          <a:prstGeom prst="rect">
            <a:avLst/>
          </a:prstGeom>
          <a:solidFill>
            <a:srgbClr val="008000"/>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vel">
  <a:themeElements>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fontScheme name="Level">
      <a:majorFont>
        <a:latin typeface="Rockwell Extra Bol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1"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2662</TotalTime>
  <Words>530</Words>
  <Application>Microsoft Office PowerPoint</Application>
  <PresentationFormat>Presentación en pantalla (4:3)</PresentationFormat>
  <Paragraphs>127</Paragraphs>
  <Slides>16</Slides>
  <Notes>16</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Level</vt:lpstr>
      <vt:lpstr>Electromagnetic Radiation</vt:lpstr>
      <vt:lpstr>Waves… a review</vt:lpstr>
      <vt:lpstr>Diapositiva 3</vt:lpstr>
      <vt:lpstr>Electromagnetic waves</vt:lpstr>
      <vt:lpstr>Wave-particle Duality</vt:lpstr>
      <vt:lpstr>Diapositiva 6</vt:lpstr>
      <vt:lpstr>Radio waves</vt:lpstr>
      <vt:lpstr>Microwaves</vt:lpstr>
      <vt:lpstr>Infrared Radiation</vt:lpstr>
      <vt:lpstr>Visible light</vt:lpstr>
      <vt:lpstr>Ultraviolet</vt:lpstr>
      <vt:lpstr>Ultraviolet (cont.)</vt:lpstr>
      <vt:lpstr>X-rays</vt:lpstr>
      <vt:lpstr>Gamma Rays</vt:lpstr>
      <vt:lpstr>Image credits</vt:lpstr>
      <vt:lpstr>Image Credits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Electromagnetic Spectrum</dc:title>
  <dc:creator>Jess Beauchemin</dc:creator>
  <cp:lastModifiedBy>IBM_Fisica</cp:lastModifiedBy>
  <cp:revision>19</cp:revision>
  <dcterms:created xsi:type="dcterms:W3CDTF">2009-02-03T02:58:39Z</dcterms:created>
  <dcterms:modified xsi:type="dcterms:W3CDTF">2012-02-24T17:53:14Z</dcterms:modified>
</cp:coreProperties>
</file>