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B5513-1EFA-4C51-BFB5-8D281BDB26BE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33F184-EBD2-4122-B61F-FD6CBD24C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Moments Y9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that forces can cause objects to turn on a pivot and </a:t>
            </a:r>
            <a:r>
              <a:rPr lang="en-US" dirty="0" smtClean="0"/>
              <a:t>understand the </a:t>
            </a:r>
            <a:r>
              <a:rPr lang="en-US" dirty="0"/>
              <a:t>principle of moments.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and record the balance positions for 2 100g masses. 3 values.</a:t>
            </a:r>
          </a:p>
          <a:p>
            <a:r>
              <a:rPr lang="en-US" dirty="0" smtClean="0"/>
              <a:t>Find and record the balance positions for 1 100g masses and one 50g mass. 3 values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962400"/>
          <a:ext cx="7239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6135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Left hand side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Right hand side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8956">
                <a:tc>
                  <a:txBody>
                    <a:bodyPr/>
                    <a:lstStyle/>
                    <a:p>
                      <a:r>
                        <a:rPr lang="en-US" dirty="0" smtClean="0"/>
                        <a:t>Mass/g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from pivot /cm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Mass/g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from pivot /cm</a:t>
                      </a:r>
                      <a:endParaRPr lang="en-US" dirty="0"/>
                    </a:p>
                  </a:txBody>
                  <a:tcPr/>
                </a:tc>
              </a:tr>
              <a:tr h="61352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notice about the left hand side and right hand side?</a:t>
            </a:r>
          </a:p>
          <a:p>
            <a:r>
              <a:rPr lang="en-US" dirty="0" smtClean="0"/>
              <a:t>Try this multiply the mass by the distance?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moment of a force is the force (in </a:t>
            </a:r>
            <a:r>
              <a:rPr lang="en-US" dirty="0" err="1" smtClean="0"/>
              <a:t>Newtons</a:t>
            </a:r>
            <a:r>
              <a:rPr lang="en-US" dirty="0" smtClean="0"/>
              <a:t>) x The distance (m or cm)</a:t>
            </a:r>
          </a:p>
          <a:p>
            <a:r>
              <a:rPr lang="en-US" dirty="0" smtClean="0"/>
              <a:t>The units are ???????</a:t>
            </a:r>
          </a:p>
          <a:p>
            <a:r>
              <a:rPr lang="en-US" dirty="0" smtClean="0"/>
              <a:t>Nm or </a:t>
            </a:r>
            <a:r>
              <a:rPr lang="en-US" dirty="0" err="1" smtClean="0"/>
              <a:t>Ncm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 of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is in equilibrium (balanced) when the clockwise moments (right hand side) equal the anticlockwise moments (left hand side)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/>
          <a:lstStyle/>
          <a:p>
            <a:r>
              <a:rPr lang="en-US" dirty="0" smtClean="0"/>
              <a:t>Predict an arrangement of three 100g masses that will be in equilibrium.</a:t>
            </a:r>
          </a:p>
          <a:p>
            <a:r>
              <a:rPr lang="en-US" dirty="0" smtClean="0"/>
              <a:t>Test your prediction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019800" y="3505200"/>
            <a:ext cx="6096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3352800"/>
            <a:ext cx="4876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3124200"/>
            <a:ext cx="4572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77000" y="3124200"/>
            <a:ext cx="4572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3124200"/>
            <a:ext cx="4572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Levers worksheet</a:t>
            </a:r>
          </a:p>
          <a:p>
            <a:r>
              <a:rPr lang="en-US" dirty="0" smtClean="0"/>
              <a:t>Text book p192 q 4-7</a:t>
            </a:r>
          </a:p>
          <a:p>
            <a:r>
              <a:rPr lang="en-US" dirty="0" smtClean="0"/>
              <a:t>Homework – Moments worksheet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you….</a:t>
            </a:r>
          </a:p>
          <a:p>
            <a:r>
              <a:rPr lang="en-US" dirty="0" smtClean="0"/>
              <a:t>Identify pivot (fulcrum), effort and load for levers?</a:t>
            </a:r>
          </a:p>
          <a:p>
            <a:r>
              <a:rPr lang="en-US" dirty="0" smtClean="0"/>
              <a:t>Calculate a moment and give the correct units?</a:t>
            </a:r>
          </a:p>
          <a:p>
            <a:r>
              <a:rPr lang="en-US" dirty="0" smtClean="0"/>
              <a:t>Use the principle of moments to calculate an unknown value?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307</TotalTime>
  <Words>217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Moments Y9</vt:lpstr>
      <vt:lpstr>Aims</vt:lpstr>
      <vt:lpstr>Explore</vt:lpstr>
      <vt:lpstr>Explain</vt:lpstr>
      <vt:lpstr>Moments</vt:lpstr>
      <vt:lpstr>The principle of moments</vt:lpstr>
      <vt:lpstr>Extend</vt:lpstr>
      <vt:lpstr>Evaluation</vt:lpstr>
      <vt:lpstr>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Moments Y9</dc:title>
  <dc:creator>jonathan</dc:creator>
  <cp:lastModifiedBy>jonathan</cp:lastModifiedBy>
  <cp:revision>2</cp:revision>
  <dcterms:created xsi:type="dcterms:W3CDTF">2014-09-18T09:29:58Z</dcterms:created>
  <dcterms:modified xsi:type="dcterms:W3CDTF">2014-09-19T11:12:35Z</dcterms:modified>
</cp:coreProperties>
</file>