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7" r:id="rId3"/>
    <p:sldId id="278" r:id="rId4"/>
    <p:sldId id="256" r:id="rId5"/>
    <p:sldId id="266" r:id="rId6"/>
    <p:sldId id="274" r:id="rId7"/>
    <p:sldId id="267" r:id="rId8"/>
    <p:sldId id="269" r:id="rId9"/>
    <p:sldId id="270" r:id="rId10"/>
    <p:sldId id="271" r:id="rId11"/>
    <p:sldId id="273" r:id="rId12"/>
    <p:sldId id="257" r:id="rId13"/>
    <p:sldId id="258" r:id="rId14"/>
    <p:sldId id="259" r:id="rId15"/>
    <p:sldId id="260" r:id="rId16"/>
    <p:sldId id="261" r:id="rId17"/>
    <p:sldId id="262" r:id="rId18"/>
    <p:sldId id="275" r:id="rId19"/>
    <p:sldId id="263" r:id="rId20"/>
    <p:sldId id="264"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3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96FAD9-5E95-4E37-B485-6F21A97669E9}" type="datetimeFigureOut">
              <a:rPr lang="en-US" smtClean="0"/>
              <a:pPr/>
              <a:t>4/12/2012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ED0D7BD-DAB5-4577-B5E9-728C66964235}"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6FAD9-5E95-4E37-B485-6F21A97669E9}"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0D7BD-DAB5-4577-B5E9-728C66964235}"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6FAD9-5E95-4E37-B485-6F21A97669E9}"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0D7BD-DAB5-4577-B5E9-728C66964235}"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6FAD9-5E95-4E37-B485-6F21A97669E9}"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0D7BD-DAB5-4577-B5E9-728C66964235}"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96FAD9-5E95-4E37-B485-6F21A97669E9}"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0D7BD-DAB5-4577-B5E9-728C66964235}"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6FAD9-5E95-4E37-B485-6F21A97669E9}" type="datetimeFigureOut">
              <a:rPr lang="en-US" smtClean="0"/>
              <a:pPr/>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0D7BD-DAB5-4577-B5E9-728C66964235}"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96FAD9-5E95-4E37-B485-6F21A97669E9}" type="datetimeFigureOut">
              <a:rPr lang="en-US" smtClean="0"/>
              <a:pPr/>
              <a:t>4/12/2012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0D7BD-DAB5-4577-B5E9-728C66964235}"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196FAD9-5E95-4E37-B485-6F21A97669E9}" type="datetimeFigureOut">
              <a:rPr lang="en-US" smtClean="0"/>
              <a:pPr/>
              <a:t>4/12/2012</a:t>
            </a:fld>
            <a:endParaRPr lang="en-US"/>
          </a:p>
        </p:txBody>
      </p:sp>
      <p:sp>
        <p:nvSpPr>
          <p:cNvPr id="8" name="Slide Number Placeholder 7"/>
          <p:cNvSpPr>
            <a:spLocks noGrp="1"/>
          </p:cNvSpPr>
          <p:nvPr>
            <p:ph type="sldNum" sz="quarter" idx="11"/>
          </p:nvPr>
        </p:nvSpPr>
        <p:spPr/>
        <p:txBody>
          <a:bodyPr/>
          <a:lstStyle/>
          <a:p>
            <a:fld id="{5ED0D7BD-DAB5-4577-B5E9-728C66964235}" type="slidenum">
              <a:rPr lang="en-US" smtClean="0"/>
              <a:pPr/>
              <a:t>‹Nº›</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6FAD9-5E95-4E37-B485-6F21A97669E9}" type="datetimeFigureOut">
              <a:rPr lang="en-US" smtClean="0"/>
              <a:pPr/>
              <a:t>4/12/2012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0D7BD-DAB5-4577-B5E9-728C66964235}"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6FAD9-5E95-4E37-B485-6F21A97669E9}" type="datetimeFigureOut">
              <a:rPr lang="en-US" smtClean="0"/>
              <a:pPr/>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5ED0D7BD-DAB5-4577-B5E9-728C66964235}"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196FAD9-5E95-4E37-B485-6F21A97669E9}" type="datetimeFigureOut">
              <a:rPr lang="en-US" smtClean="0"/>
              <a:pPr/>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0D7BD-DAB5-4577-B5E9-728C66964235}"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5000" b="-25000"/>
          </a:stretch>
        </a:blip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a:solidFill>
            <a:schemeClr val="accent2">
              <a:lumMod val="60000"/>
              <a:lumOff val="40000"/>
              <a:alpha val="85000"/>
            </a:schemeClr>
          </a:solidFill>
        </p:spPr>
        <p:txBody>
          <a:bodyPr vert="horz" lIns="45720" rIns="45720" anchor="ctr">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600200"/>
            <a:ext cx="7467600" cy="4525963"/>
          </a:xfrm>
          <a:prstGeom prst="rect">
            <a:avLst/>
          </a:prstGeom>
          <a:solidFill>
            <a:schemeClr val="accent2">
              <a:lumMod val="60000"/>
              <a:lumOff val="40000"/>
              <a:alpha val="85000"/>
            </a:schemeClr>
          </a:solidFill>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196FAD9-5E95-4E37-B485-6F21A97669E9}" type="datetimeFigureOut">
              <a:rPr lang="en-US" smtClean="0"/>
              <a:pPr/>
              <a:t>4/12/2012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ED0D7BD-DAB5-4577-B5E9-728C66964235}" type="slidenum">
              <a:rPr lang="en-US" smtClean="0"/>
              <a:pPr/>
              <a:t>‹Nº›</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rgbClr val="00B0F0"/>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Arial" pitchFamily="34" charset="0"/>
        <a:buChar char="•"/>
        <a:defRPr kumimoji="0" sz="3000" kern="1200">
          <a:solidFill>
            <a:srgbClr val="002060"/>
          </a:solidFill>
          <a:latin typeface="+mn-lt"/>
          <a:ea typeface="+mn-ea"/>
          <a:cs typeface="+mn-cs"/>
        </a:defRPr>
      </a:lvl1pPr>
      <a:lvl2pPr marL="722376" indent="-274320" algn="l" rtl="0" eaLnBrk="1" latinLnBrk="0" hangingPunct="1">
        <a:spcBef>
          <a:spcPct val="20000"/>
        </a:spcBef>
        <a:buClr>
          <a:schemeClr val="accent1"/>
        </a:buClr>
        <a:buSzPct val="90000"/>
        <a:buFont typeface="Arial" pitchFamily="34" charset="0"/>
        <a:buChar char="•"/>
        <a:defRPr kumimoji="0" sz="2600" kern="1200">
          <a:solidFill>
            <a:srgbClr val="002060"/>
          </a:solidFill>
          <a:latin typeface="+mn-lt"/>
          <a:ea typeface="+mn-ea"/>
          <a:cs typeface="+mn-cs"/>
        </a:defRPr>
      </a:lvl2pPr>
      <a:lvl3pPr marL="1005840" indent="-256032" algn="l" rtl="0" eaLnBrk="1" latinLnBrk="0" hangingPunct="1">
        <a:spcBef>
          <a:spcPct val="20000"/>
        </a:spcBef>
        <a:buClr>
          <a:schemeClr val="accent2"/>
        </a:buClr>
        <a:buSzPct val="85000"/>
        <a:buFont typeface="Arial" pitchFamily="34" charset="0"/>
        <a:buChar char="•"/>
        <a:defRPr kumimoji="0" sz="2400" kern="1200">
          <a:solidFill>
            <a:srgbClr val="002060"/>
          </a:solidFill>
          <a:latin typeface="+mn-lt"/>
          <a:ea typeface="+mn-ea"/>
          <a:cs typeface="+mn-cs"/>
        </a:defRPr>
      </a:lvl3pPr>
      <a:lvl4pPr marL="1280160" indent="-237744" algn="l" rtl="0" eaLnBrk="1" latinLnBrk="0" hangingPunct="1">
        <a:spcBef>
          <a:spcPct val="20000"/>
        </a:spcBef>
        <a:buClr>
          <a:schemeClr val="accent3"/>
        </a:buClr>
        <a:buSzPct val="90000"/>
        <a:buFont typeface="Arial" pitchFamily="34" charset="0"/>
        <a:buChar char="•"/>
        <a:defRPr kumimoji="0" sz="2000" kern="1200">
          <a:solidFill>
            <a:srgbClr val="002060"/>
          </a:solidFill>
          <a:latin typeface="+mn-lt"/>
          <a:ea typeface="+mn-ea"/>
          <a:cs typeface="+mn-cs"/>
        </a:defRPr>
      </a:lvl4pPr>
      <a:lvl5pPr marL="1490472" indent="-182880" algn="l" rtl="0" eaLnBrk="1" latinLnBrk="0" hangingPunct="1">
        <a:spcBef>
          <a:spcPct val="20000"/>
        </a:spcBef>
        <a:buClr>
          <a:schemeClr val="accent4"/>
        </a:buClr>
        <a:buSzPct val="100000"/>
        <a:buFont typeface="Arial" pitchFamily="34" charset="0"/>
        <a:buChar char="•"/>
        <a:defRPr kumimoji="0" sz="2000" kern="1200">
          <a:solidFill>
            <a:srgbClr val="002060"/>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err="1" smtClean="0"/>
              <a:t>Null</a:t>
            </a:r>
            <a:r>
              <a:rPr lang="es-ES" dirty="0" smtClean="0"/>
              <a:t> </a:t>
            </a:r>
            <a:r>
              <a:rPr lang="es-ES" dirty="0" err="1" smtClean="0"/>
              <a:t>methods</a:t>
            </a:r>
            <a:endParaRPr lang="es-ES" dirty="0"/>
          </a:p>
        </p:txBody>
      </p:sp>
      <p:sp>
        <p:nvSpPr>
          <p:cNvPr id="5" name="4 Marcador de contenido"/>
          <p:cNvSpPr>
            <a:spLocks noGrp="1"/>
          </p:cNvSpPr>
          <p:nvPr>
            <p:ph idx="1"/>
          </p:nvPr>
        </p:nvSpPr>
        <p:spPr>
          <a:xfrm>
            <a:off x="457200" y="1600200"/>
            <a:ext cx="3200400" cy="4525963"/>
          </a:xfrm>
        </p:spPr>
        <p:txBody>
          <a:bodyPr/>
          <a:lstStyle/>
          <a:p>
            <a:r>
              <a:rPr lang="es-ES" dirty="0" smtClean="0"/>
              <a:t>A B </a:t>
            </a:r>
            <a:r>
              <a:rPr lang="es-ES" dirty="0" err="1" smtClean="0"/>
              <a:t>is</a:t>
            </a:r>
            <a:r>
              <a:rPr lang="es-ES" dirty="0" smtClean="0"/>
              <a:t> a </a:t>
            </a:r>
            <a:r>
              <a:rPr lang="es-ES" dirty="0" err="1" smtClean="0"/>
              <a:t>length</a:t>
            </a:r>
            <a:r>
              <a:rPr lang="es-ES" dirty="0" smtClean="0"/>
              <a:t> of </a:t>
            </a:r>
            <a:r>
              <a:rPr lang="es-ES" dirty="0" err="1" smtClean="0"/>
              <a:t>wire</a:t>
            </a:r>
            <a:endParaRPr lang="es-ES" dirty="0" smtClean="0"/>
          </a:p>
          <a:p>
            <a:r>
              <a:rPr lang="es-ES" dirty="0" smtClean="0"/>
              <a:t>C </a:t>
            </a:r>
            <a:r>
              <a:rPr lang="es-ES" dirty="0" err="1" smtClean="0"/>
              <a:t>is</a:t>
            </a:r>
            <a:r>
              <a:rPr lang="es-ES" dirty="0" smtClean="0"/>
              <a:t> a </a:t>
            </a:r>
            <a:r>
              <a:rPr lang="es-ES" dirty="0" err="1" smtClean="0"/>
              <a:t>moveable</a:t>
            </a:r>
            <a:r>
              <a:rPr lang="es-ES" dirty="0" smtClean="0"/>
              <a:t> </a:t>
            </a:r>
            <a:r>
              <a:rPr lang="es-ES" dirty="0" err="1" smtClean="0"/>
              <a:t>contact</a:t>
            </a:r>
            <a:endParaRPr lang="es-ES" dirty="0" smtClean="0"/>
          </a:p>
          <a:p>
            <a:r>
              <a:rPr lang="es-ES" dirty="0" smtClean="0"/>
              <a:t>G </a:t>
            </a:r>
            <a:r>
              <a:rPr lang="es-ES" dirty="0" err="1" smtClean="0"/>
              <a:t>is</a:t>
            </a:r>
            <a:r>
              <a:rPr lang="es-ES" dirty="0" smtClean="0"/>
              <a:t> a </a:t>
            </a:r>
            <a:r>
              <a:rPr lang="es-ES" dirty="0" err="1" smtClean="0"/>
              <a:t>galvanometer</a:t>
            </a:r>
            <a:endParaRPr lang="es-ES" dirty="0" smtClean="0"/>
          </a:p>
          <a:p>
            <a:r>
              <a:rPr lang="es-ES" dirty="0" smtClean="0"/>
              <a:t>E </a:t>
            </a:r>
            <a:r>
              <a:rPr lang="es-ES" dirty="0" err="1" smtClean="0"/>
              <a:t>is</a:t>
            </a:r>
            <a:r>
              <a:rPr lang="es-ES" dirty="0" smtClean="0"/>
              <a:t> a </a:t>
            </a:r>
            <a:r>
              <a:rPr lang="es-ES" dirty="0" err="1" smtClean="0"/>
              <a:t>source</a:t>
            </a:r>
            <a:r>
              <a:rPr lang="es-ES" dirty="0" smtClean="0"/>
              <a:t> of </a:t>
            </a:r>
            <a:r>
              <a:rPr lang="es-ES" dirty="0" err="1" smtClean="0"/>
              <a:t>emf</a:t>
            </a:r>
            <a:endParaRPr lang="es-ES" dirty="0"/>
          </a:p>
        </p:txBody>
      </p:sp>
      <p:pic>
        <p:nvPicPr>
          <p:cNvPr id="1026" name="Picture 2" descr="http://ualr.edu/dcwold/phys2122/p23man/p23pot1.jpg"/>
          <p:cNvPicPr>
            <a:picLocks noChangeAspect="1" noChangeArrowheads="1"/>
          </p:cNvPicPr>
          <p:nvPr/>
        </p:nvPicPr>
        <p:blipFill>
          <a:blip r:embed="rId2" cstate="print"/>
          <a:srcRect/>
          <a:stretch>
            <a:fillRect/>
          </a:stretch>
        </p:blipFill>
        <p:spPr bwMode="auto">
          <a:xfrm>
            <a:off x="3810000" y="1905000"/>
            <a:ext cx="5334000" cy="400050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Important notes</a:t>
            </a:r>
            <a:r>
              <a:rPr lang="en-US" b="1" dirty="0" smtClean="0"/>
              <a:t/>
            </a:r>
            <a:br>
              <a:rPr lang="en-US" b="1" dirty="0" smtClean="0"/>
            </a:b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GB" dirty="0" smtClean="0"/>
              <a:t>The field strength is a property of the </a:t>
            </a:r>
            <a:r>
              <a:rPr lang="en-GB" i="1" dirty="0" smtClean="0"/>
              <a:t>field</a:t>
            </a:r>
            <a:r>
              <a:rPr lang="en-GB" dirty="0" smtClean="0"/>
              <a:t> and not the particular charge that is placed there. </a:t>
            </a:r>
          </a:p>
          <a:p>
            <a:pPr lvl="0"/>
            <a:r>
              <a:rPr lang="en-GB" dirty="0" smtClean="0"/>
              <a:t>For example, at a point where the field strength is 2000 N C</a:t>
            </a:r>
            <a:r>
              <a:rPr lang="en-GB" baseline="30000" dirty="0" smtClean="0"/>
              <a:t>-1</a:t>
            </a:r>
            <a:r>
              <a:rPr lang="en-GB" dirty="0" smtClean="0"/>
              <a:t>, a 1 C charge would feel a force of 2000 N whereas a 1 </a:t>
            </a:r>
            <a:r>
              <a:rPr lang="en-GB" dirty="0" err="1" smtClean="0"/>
              <a:t>mC</a:t>
            </a:r>
            <a:r>
              <a:rPr lang="en-GB" dirty="0" smtClean="0"/>
              <a:t> charge would feel a force of 2 N; the same field strength, but </a:t>
            </a:r>
            <a:r>
              <a:rPr lang="en-GB" dirty="0" smtClean="0">
                <a:solidFill>
                  <a:srgbClr val="00B0F0"/>
                </a:solidFill>
              </a:rPr>
              <a:t>different forces</a:t>
            </a:r>
            <a:r>
              <a:rPr lang="en-GB" dirty="0" smtClean="0">
                <a:solidFill>
                  <a:schemeClr val="accent2"/>
                </a:solidFill>
              </a:rPr>
              <a:t> </a:t>
            </a:r>
            <a:r>
              <a:rPr lang="en-GB" dirty="0" smtClean="0"/>
              <a:t>due to </a:t>
            </a:r>
            <a:r>
              <a:rPr lang="en-GB" dirty="0" smtClean="0">
                <a:solidFill>
                  <a:srgbClr val="00B0F0"/>
                </a:solidFill>
              </a:rPr>
              <a:t>different charges</a:t>
            </a:r>
            <a:r>
              <a:rPr lang="en-GB" dirty="0" smtClean="0"/>
              <a:t>.</a:t>
            </a:r>
            <a:endParaRPr lang="en-US" dirty="0" smtClean="0"/>
          </a:p>
          <a:p>
            <a:pPr lvl="0"/>
            <a:r>
              <a:rPr lang="en-GB" dirty="0" smtClean="0"/>
              <a:t>The field strength is a vector quantity. By convention, it points in the direction that a positive charge placed at that point in the field would feel a force.</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to work </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Field lines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Electrical charges exert forces upon one another. Just as with gravity, these forces can be understood in terms of fields that exist between ‘charged’ particles.</a:t>
            </a:r>
            <a:endParaRPr lang="en-US" dirty="0" smtClean="0"/>
          </a:p>
          <a:p>
            <a:r>
              <a:rPr lang="en-GB" dirty="0" smtClean="0"/>
              <a:t>What is the basic law of force between charges?</a:t>
            </a:r>
          </a:p>
          <a:p>
            <a:r>
              <a:rPr lang="en-GB" dirty="0" smtClean="0"/>
              <a:t>Like charges repel, unlike charges attract.</a:t>
            </a:r>
            <a:endParaRPr lang="en-US" dirty="0" smtClean="0"/>
          </a:p>
          <a:p>
            <a:r>
              <a:rPr lang="en-GB" dirty="0" smtClean="0"/>
              <a:t>How do these forces occur if, as usual, the charges are not in contact?</a:t>
            </a:r>
          </a:p>
          <a:p>
            <a:r>
              <a:rPr lang="en-GB" dirty="0" smtClean="0"/>
              <a:t>The presence of electric fields between the charges</a:t>
            </a:r>
            <a:endParaRPr lang="en-US" dirty="0" smtClean="0"/>
          </a:p>
          <a:p>
            <a:r>
              <a:rPr lang="en-GB" dirty="0" smtClean="0"/>
              <a:t>How do we usually represent these fields?</a:t>
            </a:r>
          </a:p>
          <a:p>
            <a:r>
              <a:rPr lang="en-GB" dirty="0" smtClean="0"/>
              <a:t>With field lines or lines of force.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way now?</a:t>
            </a:r>
            <a:endParaRPr lang="en-US" dirty="0"/>
          </a:p>
        </p:txBody>
      </p:sp>
      <p:sp>
        <p:nvSpPr>
          <p:cNvPr id="3" name="Content Placeholder 2"/>
          <p:cNvSpPr>
            <a:spLocks noGrp="1"/>
          </p:cNvSpPr>
          <p:nvPr>
            <p:ph idx="1"/>
          </p:nvPr>
        </p:nvSpPr>
        <p:spPr/>
        <p:txBody>
          <a:bodyPr>
            <a:normAutofit fontScale="62500" lnSpcReduction="20000"/>
          </a:bodyPr>
          <a:lstStyle/>
          <a:p>
            <a:r>
              <a:rPr lang="en-GB" dirty="0" smtClean="0"/>
              <a:t>What direction do we put on gravitational field lines?</a:t>
            </a:r>
          </a:p>
          <a:p>
            <a:r>
              <a:rPr lang="en-GB" dirty="0" smtClean="0"/>
              <a:t>All forces are attractive and so putting a direction on the field line is unambiguous – it gives the direction a mass will feel a force at a point in a field. </a:t>
            </a:r>
          </a:p>
          <a:p>
            <a:r>
              <a:rPr lang="en-GB" dirty="0" smtClean="0"/>
              <a:t>Why can’t we do this for electric fields?</a:t>
            </a:r>
          </a:p>
          <a:p>
            <a:r>
              <a:rPr lang="en-GB" dirty="0" smtClean="0"/>
              <a:t>Because both attraction AND repulsion can occur in an electric field</a:t>
            </a:r>
          </a:p>
          <a:p>
            <a:r>
              <a:rPr lang="en-GB" dirty="0" smtClean="0"/>
              <a:t>So what do we do about it?</a:t>
            </a:r>
          </a:p>
          <a:p>
            <a:r>
              <a:rPr lang="en-GB" dirty="0" smtClean="0"/>
              <a:t>We introduce the following convention:</a:t>
            </a:r>
            <a:endParaRPr lang="en-US" dirty="0" smtClean="0"/>
          </a:p>
          <a:p>
            <a:r>
              <a:rPr lang="en-GB" dirty="0" smtClean="0"/>
              <a:t>The direction of a field line in the electric field is the direction of the force on a small POSITIVE charge. </a:t>
            </a:r>
            <a:endParaRPr lang="en-US" dirty="0" smtClean="0"/>
          </a:p>
          <a:p>
            <a:r>
              <a:rPr lang="en-GB" dirty="0" smtClean="0"/>
              <a:t>Thus if a positive charge is placed at a point in a field, it will feel a force in the direction of the field line at that point, but if a negative charge is placed there, it will feel a force in the OPPOSITE direction to the direction of the field line at that point.</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47 Rectángulo"/>
          <p:cNvSpPr/>
          <p:nvPr/>
        </p:nvSpPr>
        <p:spPr>
          <a:xfrm>
            <a:off x="228600" y="1600200"/>
            <a:ext cx="8534400" cy="4876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p:txBody>
          <a:bodyPr>
            <a:normAutofit fontScale="90000"/>
          </a:bodyPr>
          <a:lstStyle/>
          <a:p>
            <a:r>
              <a:rPr lang="en-US" dirty="0" smtClean="0"/>
              <a:t>Field lines around opposite charges</a:t>
            </a:r>
            <a:endParaRPr lang="en-US" dirty="0"/>
          </a:p>
        </p:txBody>
      </p:sp>
      <p:grpSp>
        <p:nvGrpSpPr>
          <p:cNvPr id="1026" name="Group 2"/>
          <p:cNvGrpSpPr>
            <a:grpSpLocks/>
          </p:cNvGrpSpPr>
          <p:nvPr/>
        </p:nvGrpSpPr>
        <p:grpSpPr bwMode="auto">
          <a:xfrm>
            <a:off x="838200" y="2057400"/>
            <a:ext cx="7315200" cy="3733800"/>
            <a:chOff x="1927" y="2819"/>
            <a:chExt cx="3682" cy="1884"/>
          </a:xfrm>
        </p:grpSpPr>
        <p:grpSp>
          <p:nvGrpSpPr>
            <p:cNvPr id="1027" name="Group 3"/>
            <p:cNvGrpSpPr>
              <a:grpSpLocks/>
            </p:cNvGrpSpPr>
            <p:nvPr/>
          </p:nvGrpSpPr>
          <p:grpSpPr bwMode="auto">
            <a:xfrm>
              <a:off x="1927" y="2819"/>
              <a:ext cx="3682" cy="1884"/>
              <a:chOff x="1845" y="2849"/>
              <a:chExt cx="3682" cy="1884"/>
            </a:xfrm>
          </p:grpSpPr>
          <p:grpSp>
            <p:nvGrpSpPr>
              <p:cNvPr id="1028" name="Group 4"/>
              <p:cNvGrpSpPr>
                <a:grpSpLocks/>
              </p:cNvGrpSpPr>
              <p:nvPr/>
            </p:nvGrpSpPr>
            <p:grpSpPr bwMode="auto">
              <a:xfrm>
                <a:off x="1973" y="2849"/>
                <a:ext cx="3450" cy="1884"/>
                <a:chOff x="1973" y="2849"/>
                <a:chExt cx="3450" cy="1884"/>
              </a:xfrm>
            </p:grpSpPr>
            <p:grpSp>
              <p:nvGrpSpPr>
                <p:cNvPr id="1029" name="Group 5"/>
                <p:cNvGrpSpPr>
                  <a:grpSpLocks/>
                </p:cNvGrpSpPr>
                <p:nvPr/>
              </p:nvGrpSpPr>
              <p:grpSpPr bwMode="auto">
                <a:xfrm>
                  <a:off x="1973" y="2849"/>
                  <a:ext cx="1307" cy="1877"/>
                  <a:chOff x="1973" y="2849"/>
                  <a:chExt cx="1307" cy="1877"/>
                </a:xfrm>
              </p:grpSpPr>
              <p:sp>
                <p:nvSpPr>
                  <p:cNvPr id="1030" name="AutoShape 6"/>
                  <p:cNvSpPr>
                    <a:spLocks noChangeArrowheads="1"/>
                  </p:cNvSpPr>
                  <p:nvPr/>
                </p:nvSpPr>
                <p:spPr bwMode="auto">
                  <a:xfrm rot="19275991">
                    <a:off x="2661" y="4479"/>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AutoShape 7"/>
                  <p:cNvSpPr>
                    <a:spLocks noChangeArrowheads="1"/>
                  </p:cNvSpPr>
                  <p:nvPr/>
                </p:nvSpPr>
                <p:spPr bwMode="auto">
                  <a:xfrm rot="13130570">
                    <a:off x="2650" y="2917"/>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2" name="Arc 8"/>
                  <p:cNvSpPr>
                    <a:spLocks/>
                  </p:cNvSpPr>
                  <p:nvPr/>
                </p:nvSpPr>
                <p:spPr bwMode="auto">
                  <a:xfrm flipH="1">
                    <a:off x="2478" y="2849"/>
                    <a:ext cx="802" cy="1877"/>
                  </a:xfrm>
                  <a:custGeom>
                    <a:avLst/>
                    <a:gdLst>
                      <a:gd name="G0" fmla="+- 0 0 0"/>
                      <a:gd name="G1" fmla="+- 18697 0 0"/>
                      <a:gd name="G2" fmla="+- 21600 0 0"/>
                      <a:gd name="T0" fmla="*/ 10817 w 21600"/>
                      <a:gd name="T1" fmla="*/ 0 h 37295"/>
                      <a:gd name="T2" fmla="*/ 10985 w 21600"/>
                      <a:gd name="T3" fmla="*/ 37295 h 37295"/>
                      <a:gd name="T4" fmla="*/ 0 w 21600"/>
                      <a:gd name="T5" fmla="*/ 18697 h 37295"/>
                    </a:gdLst>
                    <a:ahLst/>
                    <a:cxnLst>
                      <a:cxn ang="0">
                        <a:pos x="T0" y="T1"/>
                      </a:cxn>
                      <a:cxn ang="0">
                        <a:pos x="T2" y="T3"/>
                      </a:cxn>
                      <a:cxn ang="0">
                        <a:pos x="T4" y="T5"/>
                      </a:cxn>
                    </a:cxnLst>
                    <a:rect l="0" t="0" r="r" b="b"/>
                    <a:pathLst>
                      <a:path w="21600" h="37295" fill="none" extrusionOk="0">
                        <a:moveTo>
                          <a:pt x="10816" y="0"/>
                        </a:moveTo>
                        <a:cubicBezTo>
                          <a:pt x="17490" y="3861"/>
                          <a:pt x="21600" y="10986"/>
                          <a:pt x="21600" y="18697"/>
                        </a:cubicBezTo>
                        <a:cubicBezTo>
                          <a:pt x="21600" y="26337"/>
                          <a:pt x="17563" y="33409"/>
                          <a:pt x="10985" y="37295"/>
                        </a:cubicBezTo>
                      </a:path>
                      <a:path w="21600" h="37295" stroke="0" extrusionOk="0">
                        <a:moveTo>
                          <a:pt x="10816" y="0"/>
                        </a:moveTo>
                        <a:cubicBezTo>
                          <a:pt x="17490" y="3861"/>
                          <a:pt x="21600" y="10986"/>
                          <a:pt x="21600" y="18697"/>
                        </a:cubicBezTo>
                        <a:cubicBezTo>
                          <a:pt x="21600" y="26337"/>
                          <a:pt x="17563" y="33409"/>
                          <a:pt x="10985" y="37295"/>
                        </a:cubicBezTo>
                        <a:lnTo>
                          <a:pt x="0" y="1869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Freeform 9"/>
                  <p:cNvSpPr>
                    <a:spLocks/>
                  </p:cNvSpPr>
                  <p:nvPr/>
                </p:nvSpPr>
                <p:spPr bwMode="auto">
                  <a:xfrm>
                    <a:off x="2153" y="2858"/>
                    <a:ext cx="315" cy="1845"/>
                  </a:xfrm>
                  <a:custGeom>
                    <a:avLst/>
                    <a:gdLst/>
                    <a:ahLst/>
                    <a:cxnLst>
                      <a:cxn ang="0">
                        <a:pos x="0" y="0"/>
                      </a:cxn>
                      <a:cxn ang="0">
                        <a:pos x="315" y="922"/>
                      </a:cxn>
                      <a:cxn ang="0">
                        <a:pos x="7" y="1845"/>
                      </a:cxn>
                    </a:cxnLst>
                    <a:rect l="0" t="0" r="r" b="b"/>
                    <a:pathLst>
                      <a:path w="315" h="1845">
                        <a:moveTo>
                          <a:pt x="0" y="0"/>
                        </a:moveTo>
                        <a:lnTo>
                          <a:pt x="315" y="922"/>
                        </a:lnTo>
                        <a:lnTo>
                          <a:pt x="7" y="184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1980" y="3068"/>
                    <a:ext cx="450" cy="1455"/>
                  </a:xfrm>
                  <a:custGeom>
                    <a:avLst/>
                    <a:gdLst/>
                    <a:ahLst/>
                    <a:cxnLst>
                      <a:cxn ang="0">
                        <a:pos x="0" y="0"/>
                      </a:cxn>
                      <a:cxn ang="0">
                        <a:pos x="450" y="705"/>
                      </a:cxn>
                      <a:cxn ang="0">
                        <a:pos x="0" y="1455"/>
                      </a:cxn>
                    </a:cxnLst>
                    <a:rect l="0" t="0" r="r" b="b"/>
                    <a:pathLst>
                      <a:path w="450" h="1455">
                        <a:moveTo>
                          <a:pt x="0" y="0"/>
                        </a:moveTo>
                        <a:lnTo>
                          <a:pt x="450" y="705"/>
                        </a:lnTo>
                        <a:lnTo>
                          <a:pt x="0" y="145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1973" y="3488"/>
                    <a:ext cx="420" cy="600"/>
                  </a:xfrm>
                  <a:custGeom>
                    <a:avLst/>
                    <a:gdLst/>
                    <a:ahLst/>
                    <a:cxnLst>
                      <a:cxn ang="0">
                        <a:pos x="0" y="0"/>
                      </a:cxn>
                      <a:cxn ang="0">
                        <a:pos x="420" y="292"/>
                      </a:cxn>
                      <a:cxn ang="0">
                        <a:pos x="15" y="600"/>
                      </a:cxn>
                    </a:cxnLst>
                    <a:rect l="0" t="0" r="r" b="b"/>
                    <a:pathLst>
                      <a:path w="420" h="600">
                        <a:moveTo>
                          <a:pt x="0" y="0"/>
                        </a:moveTo>
                        <a:lnTo>
                          <a:pt x="420" y="292"/>
                        </a:lnTo>
                        <a:lnTo>
                          <a:pt x="15" y="600"/>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36" name="Group 12"/>
                <p:cNvGrpSpPr>
                  <a:grpSpLocks/>
                </p:cNvGrpSpPr>
                <p:nvPr/>
              </p:nvGrpSpPr>
              <p:grpSpPr bwMode="auto">
                <a:xfrm>
                  <a:off x="4116" y="2856"/>
                  <a:ext cx="1307" cy="1877"/>
                  <a:chOff x="4116" y="2856"/>
                  <a:chExt cx="1307" cy="1877"/>
                </a:xfrm>
              </p:grpSpPr>
              <p:sp>
                <p:nvSpPr>
                  <p:cNvPr id="1037" name="AutoShape 13"/>
                  <p:cNvSpPr>
                    <a:spLocks noChangeArrowheads="1"/>
                  </p:cNvSpPr>
                  <p:nvPr/>
                </p:nvSpPr>
                <p:spPr bwMode="auto">
                  <a:xfrm rot="2324009" flipV="1">
                    <a:off x="4591" y="4486"/>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8" name="AutoShape 14"/>
                  <p:cNvSpPr>
                    <a:spLocks noChangeArrowheads="1"/>
                  </p:cNvSpPr>
                  <p:nvPr/>
                </p:nvSpPr>
                <p:spPr bwMode="auto">
                  <a:xfrm rot="8469430" flipV="1">
                    <a:off x="4602" y="2924"/>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9" name="Arc 15"/>
                  <p:cNvSpPr>
                    <a:spLocks/>
                  </p:cNvSpPr>
                  <p:nvPr/>
                </p:nvSpPr>
                <p:spPr bwMode="auto">
                  <a:xfrm>
                    <a:off x="4116" y="2856"/>
                    <a:ext cx="802" cy="1877"/>
                  </a:xfrm>
                  <a:custGeom>
                    <a:avLst/>
                    <a:gdLst>
                      <a:gd name="G0" fmla="+- 0 0 0"/>
                      <a:gd name="G1" fmla="+- 18697 0 0"/>
                      <a:gd name="G2" fmla="+- 21600 0 0"/>
                      <a:gd name="T0" fmla="*/ 10817 w 21600"/>
                      <a:gd name="T1" fmla="*/ 0 h 37295"/>
                      <a:gd name="T2" fmla="*/ 10985 w 21600"/>
                      <a:gd name="T3" fmla="*/ 37295 h 37295"/>
                      <a:gd name="T4" fmla="*/ 0 w 21600"/>
                      <a:gd name="T5" fmla="*/ 18697 h 37295"/>
                    </a:gdLst>
                    <a:ahLst/>
                    <a:cxnLst>
                      <a:cxn ang="0">
                        <a:pos x="T0" y="T1"/>
                      </a:cxn>
                      <a:cxn ang="0">
                        <a:pos x="T2" y="T3"/>
                      </a:cxn>
                      <a:cxn ang="0">
                        <a:pos x="T4" y="T5"/>
                      </a:cxn>
                    </a:cxnLst>
                    <a:rect l="0" t="0" r="r" b="b"/>
                    <a:pathLst>
                      <a:path w="21600" h="37295" fill="none" extrusionOk="0">
                        <a:moveTo>
                          <a:pt x="10816" y="0"/>
                        </a:moveTo>
                        <a:cubicBezTo>
                          <a:pt x="17490" y="3861"/>
                          <a:pt x="21600" y="10986"/>
                          <a:pt x="21600" y="18697"/>
                        </a:cubicBezTo>
                        <a:cubicBezTo>
                          <a:pt x="21600" y="26337"/>
                          <a:pt x="17563" y="33409"/>
                          <a:pt x="10985" y="37295"/>
                        </a:cubicBezTo>
                      </a:path>
                      <a:path w="21600" h="37295" stroke="0" extrusionOk="0">
                        <a:moveTo>
                          <a:pt x="10816" y="0"/>
                        </a:moveTo>
                        <a:cubicBezTo>
                          <a:pt x="17490" y="3861"/>
                          <a:pt x="21600" y="10986"/>
                          <a:pt x="21600" y="18697"/>
                        </a:cubicBezTo>
                        <a:cubicBezTo>
                          <a:pt x="21600" y="26337"/>
                          <a:pt x="17563" y="33409"/>
                          <a:pt x="10985" y="37295"/>
                        </a:cubicBezTo>
                        <a:lnTo>
                          <a:pt x="0" y="1869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Freeform 16"/>
                  <p:cNvSpPr>
                    <a:spLocks/>
                  </p:cNvSpPr>
                  <p:nvPr/>
                </p:nvSpPr>
                <p:spPr bwMode="auto">
                  <a:xfrm flipH="1">
                    <a:off x="4928" y="2865"/>
                    <a:ext cx="315" cy="1845"/>
                  </a:xfrm>
                  <a:custGeom>
                    <a:avLst/>
                    <a:gdLst/>
                    <a:ahLst/>
                    <a:cxnLst>
                      <a:cxn ang="0">
                        <a:pos x="0" y="0"/>
                      </a:cxn>
                      <a:cxn ang="0">
                        <a:pos x="315" y="922"/>
                      </a:cxn>
                      <a:cxn ang="0">
                        <a:pos x="7" y="1845"/>
                      </a:cxn>
                    </a:cxnLst>
                    <a:rect l="0" t="0" r="r" b="b"/>
                    <a:pathLst>
                      <a:path w="315" h="1845">
                        <a:moveTo>
                          <a:pt x="0" y="0"/>
                        </a:moveTo>
                        <a:lnTo>
                          <a:pt x="315" y="922"/>
                        </a:lnTo>
                        <a:lnTo>
                          <a:pt x="7" y="184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1" name="Freeform 17"/>
                  <p:cNvSpPr>
                    <a:spLocks/>
                  </p:cNvSpPr>
                  <p:nvPr/>
                </p:nvSpPr>
                <p:spPr bwMode="auto">
                  <a:xfrm flipH="1">
                    <a:off x="4966" y="3075"/>
                    <a:ext cx="450" cy="1455"/>
                  </a:xfrm>
                  <a:custGeom>
                    <a:avLst/>
                    <a:gdLst/>
                    <a:ahLst/>
                    <a:cxnLst>
                      <a:cxn ang="0">
                        <a:pos x="0" y="0"/>
                      </a:cxn>
                      <a:cxn ang="0">
                        <a:pos x="450" y="705"/>
                      </a:cxn>
                      <a:cxn ang="0">
                        <a:pos x="0" y="1455"/>
                      </a:cxn>
                    </a:cxnLst>
                    <a:rect l="0" t="0" r="r" b="b"/>
                    <a:pathLst>
                      <a:path w="450" h="1455">
                        <a:moveTo>
                          <a:pt x="0" y="0"/>
                        </a:moveTo>
                        <a:lnTo>
                          <a:pt x="450" y="705"/>
                        </a:lnTo>
                        <a:lnTo>
                          <a:pt x="0" y="145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2" name="Freeform 18"/>
                  <p:cNvSpPr>
                    <a:spLocks/>
                  </p:cNvSpPr>
                  <p:nvPr/>
                </p:nvSpPr>
                <p:spPr bwMode="auto">
                  <a:xfrm flipH="1">
                    <a:off x="5003" y="3495"/>
                    <a:ext cx="420" cy="600"/>
                  </a:xfrm>
                  <a:custGeom>
                    <a:avLst/>
                    <a:gdLst/>
                    <a:ahLst/>
                    <a:cxnLst>
                      <a:cxn ang="0">
                        <a:pos x="0" y="0"/>
                      </a:cxn>
                      <a:cxn ang="0">
                        <a:pos x="420" y="292"/>
                      </a:cxn>
                      <a:cxn ang="0">
                        <a:pos x="15" y="600"/>
                      </a:cxn>
                    </a:cxnLst>
                    <a:rect l="0" t="0" r="r" b="b"/>
                    <a:pathLst>
                      <a:path w="420" h="600">
                        <a:moveTo>
                          <a:pt x="0" y="0"/>
                        </a:moveTo>
                        <a:lnTo>
                          <a:pt x="420" y="292"/>
                        </a:lnTo>
                        <a:lnTo>
                          <a:pt x="15" y="600"/>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043" name="Group 19"/>
              <p:cNvGrpSpPr>
                <a:grpSpLocks/>
              </p:cNvGrpSpPr>
              <p:nvPr/>
            </p:nvGrpSpPr>
            <p:grpSpPr bwMode="auto">
              <a:xfrm>
                <a:off x="1845" y="2872"/>
                <a:ext cx="3682" cy="1845"/>
                <a:chOff x="1845" y="2872"/>
                <a:chExt cx="3682" cy="1845"/>
              </a:xfrm>
            </p:grpSpPr>
            <p:grpSp>
              <p:nvGrpSpPr>
                <p:cNvPr id="1044" name="Group 20"/>
                <p:cNvGrpSpPr>
                  <a:grpSpLocks/>
                </p:cNvGrpSpPr>
                <p:nvPr/>
              </p:nvGrpSpPr>
              <p:grpSpPr bwMode="auto">
                <a:xfrm>
                  <a:off x="1845" y="2872"/>
                  <a:ext cx="3682" cy="1845"/>
                  <a:chOff x="1845" y="2872"/>
                  <a:chExt cx="3682" cy="1845"/>
                </a:xfrm>
              </p:grpSpPr>
              <p:grpSp>
                <p:nvGrpSpPr>
                  <p:cNvPr id="1045" name="Group 21"/>
                  <p:cNvGrpSpPr>
                    <a:grpSpLocks/>
                  </p:cNvGrpSpPr>
                  <p:nvPr/>
                </p:nvGrpSpPr>
                <p:grpSpPr bwMode="auto">
                  <a:xfrm>
                    <a:off x="1845" y="3722"/>
                    <a:ext cx="3682" cy="995"/>
                    <a:chOff x="1845" y="3722"/>
                    <a:chExt cx="3682" cy="995"/>
                  </a:xfrm>
                </p:grpSpPr>
                <p:sp>
                  <p:nvSpPr>
                    <p:cNvPr id="1046" name="Line 22"/>
                    <p:cNvSpPr>
                      <a:spLocks noChangeShapeType="1"/>
                    </p:cNvSpPr>
                    <p:nvPr/>
                  </p:nvSpPr>
                  <p:spPr bwMode="auto">
                    <a:xfrm>
                      <a:off x="1845" y="3795"/>
                      <a:ext cx="3682"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47" name="Group 23"/>
                    <p:cNvGrpSpPr>
                      <a:grpSpLocks/>
                    </p:cNvGrpSpPr>
                    <p:nvPr/>
                  </p:nvGrpSpPr>
                  <p:grpSpPr bwMode="auto">
                    <a:xfrm flipV="1">
                      <a:off x="2520" y="3749"/>
                      <a:ext cx="2340" cy="968"/>
                      <a:chOff x="2520" y="2872"/>
                      <a:chExt cx="2340" cy="968"/>
                    </a:xfrm>
                  </p:grpSpPr>
                  <p:grpSp>
                    <p:nvGrpSpPr>
                      <p:cNvPr id="1048" name="Group 24"/>
                      <p:cNvGrpSpPr>
                        <a:grpSpLocks/>
                      </p:cNvGrpSpPr>
                      <p:nvPr/>
                    </p:nvGrpSpPr>
                    <p:grpSpPr bwMode="auto">
                      <a:xfrm>
                        <a:off x="2520" y="2940"/>
                        <a:ext cx="2340" cy="900"/>
                        <a:chOff x="2520" y="2940"/>
                        <a:chExt cx="2340" cy="900"/>
                      </a:xfrm>
                    </p:grpSpPr>
                    <p:sp>
                      <p:nvSpPr>
                        <p:cNvPr id="1049" name="Arc 25"/>
                        <p:cNvSpPr>
                          <a:spLocks/>
                        </p:cNvSpPr>
                        <p:nvPr/>
                      </p:nvSpPr>
                      <p:spPr bwMode="auto">
                        <a:xfrm rot="-5400000">
                          <a:off x="3262" y="2198"/>
                          <a:ext cx="855" cy="234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0" name="Arc 26"/>
                        <p:cNvSpPr>
                          <a:spLocks/>
                        </p:cNvSpPr>
                        <p:nvPr/>
                      </p:nvSpPr>
                      <p:spPr bwMode="auto">
                        <a:xfrm rot="-5400000">
                          <a:off x="3397" y="2378"/>
                          <a:ext cx="585" cy="225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Arc 27"/>
                        <p:cNvSpPr>
                          <a:spLocks/>
                        </p:cNvSpPr>
                        <p:nvPr/>
                      </p:nvSpPr>
                      <p:spPr bwMode="auto">
                        <a:xfrm rot="-5400000">
                          <a:off x="3509" y="2531"/>
                          <a:ext cx="368" cy="225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52" name="AutoShape 28"/>
                      <p:cNvSpPr>
                        <a:spLocks noChangeArrowheads="1"/>
                      </p:cNvSpPr>
                      <p:nvPr/>
                    </p:nvSpPr>
                    <p:spPr bwMode="auto">
                      <a:xfrm rot="16266603">
                        <a:off x="3623" y="285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3" name="AutoShape 29"/>
                      <p:cNvSpPr>
                        <a:spLocks noChangeArrowheads="1"/>
                      </p:cNvSpPr>
                      <p:nvPr/>
                    </p:nvSpPr>
                    <p:spPr bwMode="auto">
                      <a:xfrm rot="16266603">
                        <a:off x="3638" y="312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4" name="AutoShape 30"/>
                      <p:cNvSpPr>
                        <a:spLocks noChangeArrowheads="1"/>
                      </p:cNvSpPr>
                      <p:nvPr/>
                    </p:nvSpPr>
                    <p:spPr bwMode="auto">
                      <a:xfrm rot="16266603">
                        <a:off x="3630" y="339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055" name="AutoShape 31"/>
                    <p:cNvSpPr>
                      <a:spLocks noChangeArrowheads="1"/>
                    </p:cNvSpPr>
                    <p:nvPr/>
                  </p:nvSpPr>
                  <p:spPr bwMode="auto">
                    <a:xfrm rot="16214425">
                      <a:off x="3618" y="3699"/>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56" name="Group 32"/>
                  <p:cNvGrpSpPr>
                    <a:grpSpLocks/>
                  </p:cNvGrpSpPr>
                  <p:nvPr/>
                </p:nvGrpSpPr>
                <p:grpSpPr bwMode="auto">
                  <a:xfrm>
                    <a:off x="2520" y="2872"/>
                    <a:ext cx="2340" cy="968"/>
                    <a:chOff x="2520" y="2872"/>
                    <a:chExt cx="2340" cy="968"/>
                  </a:xfrm>
                </p:grpSpPr>
                <p:grpSp>
                  <p:nvGrpSpPr>
                    <p:cNvPr id="1057" name="Group 33"/>
                    <p:cNvGrpSpPr>
                      <a:grpSpLocks/>
                    </p:cNvGrpSpPr>
                    <p:nvPr/>
                  </p:nvGrpSpPr>
                  <p:grpSpPr bwMode="auto">
                    <a:xfrm>
                      <a:off x="2520" y="2940"/>
                      <a:ext cx="2340" cy="900"/>
                      <a:chOff x="2520" y="2940"/>
                      <a:chExt cx="2340" cy="900"/>
                    </a:xfrm>
                  </p:grpSpPr>
                  <p:sp>
                    <p:nvSpPr>
                      <p:cNvPr id="1058" name="Arc 34"/>
                      <p:cNvSpPr>
                        <a:spLocks/>
                      </p:cNvSpPr>
                      <p:nvPr/>
                    </p:nvSpPr>
                    <p:spPr bwMode="auto">
                      <a:xfrm rot="-5400000">
                        <a:off x="3262" y="2198"/>
                        <a:ext cx="855" cy="234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9" name="Arc 35"/>
                      <p:cNvSpPr>
                        <a:spLocks/>
                      </p:cNvSpPr>
                      <p:nvPr/>
                    </p:nvSpPr>
                    <p:spPr bwMode="auto">
                      <a:xfrm rot="-5400000">
                        <a:off x="3397" y="2378"/>
                        <a:ext cx="585" cy="225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0" name="Arc 36"/>
                      <p:cNvSpPr>
                        <a:spLocks/>
                      </p:cNvSpPr>
                      <p:nvPr/>
                    </p:nvSpPr>
                    <p:spPr bwMode="auto">
                      <a:xfrm rot="-5400000">
                        <a:off x="3509" y="2531"/>
                        <a:ext cx="368" cy="225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61" name="AutoShape 37"/>
                    <p:cNvSpPr>
                      <a:spLocks noChangeArrowheads="1"/>
                    </p:cNvSpPr>
                    <p:nvPr/>
                  </p:nvSpPr>
                  <p:spPr bwMode="auto">
                    <a:xfrm rot="16266603">
                      <a:off x="3623" y="285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2" name="AutoShape 38"/>
                    <p:cNvSpPr>
                      <a:spLocks noChangeArrowheads="1"/>
                    </p:cNvSpPr>
                    <p:nvPr/>
                  </p:nvSpPr>
                  <p:spPr bwMode="auto">
                    <a:xfrm rot="16266603">
                      <a:off x="3638" y="312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3" name="AutoShape 39"/>
                    <p:cNvSpPr>
                      <a:spLocks noChangeArrowheads="1"/>
                    </p:cNvSpPr>
                    <p:nvPr/>
                  </p:nvSpPr>
                  <p:spPr bwMode="auto">
                    <a:xfrm rot="16266603">
                      <a:off x="3630" y="339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064" name="Group 40"/>
                <p:cNvGrpSpPr>
                  <a:grpSpLocks/>
                </p:cNvGrpSpPr>
                <p:nvPr/>
              </p:nvGrpSpPr>
              <p:grpSpPr bwMode="auto">
                <a:xfrm>
                  <a:off x="2340" y="3582"/>
                  <a:ext cx="2766" cy="423"/>
                  <a:chOff x="4395" y="3570"/>
                  <a:chExt cx="3045" cy="465"/>
                </a:xfrm>
              </p:grpSpPr>
              <p:sp>
                <p:nvSpPr>
                  <p:cNvPr id="1065" name="Oval 41"/>
                  <p:cNvSpPr>
                    <a:spLocks noChangeArrowheads="1"/>
                  </p:cNvSpPr>
                  <p:nvPr/>
                </p:nvSpPr>
                <p:spPr bwMode="auto">
                  <a:xfrm>
                    <a:off x="4395" y="3585"/>
                    <a:ext cx="450" cy="450"/>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6" name="Oval 42"/>
                  <p:cNvSpPr>
                    <a:spLocks noChangeArrowheads="1"/>
                  </p:cNvSpPr>
                  <p:nvPr/>
                </p:nvSpPr>
                <p:spPr bwMode="auto">
                  <a:xfrm>
                    <a:off x="6990" y="3570"/>
                    <a:ext cx="450" cy="450"/>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sp>
          <p:nvSpPr>
            <p:cNvPr id="1067" name="Line 43"/>
            <p:cNvSpPr>
              <a:spLocks noChangeShapeType="1"/>
            </p:cNvSpPr>
            <p:nvPr/>
          </p:nvSpPr>
          <p:spPr bwMode="auto">
            <a:xfrm>
              <a:off x="2483" y="3765"/>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68" name="Group 44"/>
            <p:cNvGrpSpPr>
              <a:grpSpLocks/>
            </p:cNvGrpSpPr>
            <p:nvPr/>
          </p:nvGrpSpPr>
          <p:grpSpPr bwMode="auto">
            <a:xfrm>
              <a:off x="4845" y="3623"/>
              <a:ext cx="270" cy="270"/>
              <a:chOff x="2895" y="4920"/>
              <a:chExt cx="270" cy="270"/>
            </a:xfrm>
          </p:grpSpPr>
          <p:sp>
            <p:nvSpPr>
              <p:cNvPr id="1069" name="Line 45"/>
              <p:cNvSpPr>
                <a:spLocks noChangeShapeType="1"/>
              </p:cNvSpPr>
              <p:nvPr/>
            </p:nvSpPr>
            <p:spPr bwMode="auto">
              <a:xfrm>
                <a:off x="2895" y="5055"/>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0" name="Line 46"/>
              <p:cNvSpPr>
                <a:spLocks noChangeShapeType="1"/>
              </p:cNvSpPr>
              <p:nvPr/>
            </p:nvSpPr>
            <p:spPr bwMode="auto">
              <a:xfrm rot="-5400000">
                <a:off x="2895" y="5055"/>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93 Rectángulo"/>
          <p:cNvSpPr/>
          <p:nvPr/>
        </p:nvSpPr>
        <p:spPr>
          <a:xfrm>
            <a:off x="228600" y="1600200"/>
            <a:ext cx="8534400" cy="4876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p:txBody>
          <a:bodyPr>
            <a:normAutofit fontScale="90000"/>
          </a:bodyPr>
          <a:lstStyle/>
          <a:p>
            <a:r>
              <a:rPr lang="en-US" dirty="0" smtClean="0"/>
              <a:t>Field lines around like charges</a:t>
            </a:r>
            <a:endParaRPr lang="en-US" dirty="0"/>
          </a:p>
        </p:txBody>
      </p:sp>
      <p:grpSp>
        <p:nvGrpSpPr>
          <p:cNvPr id="2050" name="Group 2"/>
          <p:cNvGrpSpPr>
            <a:grpSpLocks/>
          </p:cNvGrpSpPr>
          <p:nvPr/>
        </p:nvGrpSpPr>
        <p:grpSpPr bwMode="auto">
          <a:xfrm>
            <a:off x="1066800" y="2057400"/>
            <a:ext cx="6553200" cy="4114800"/>
            <a:chOff x="6405" y="2792"/>
            <a:chExt cx="3629" cy="2002"/>
          </a:xfrm>
        </p:grpSpPr>
        <p:grpSp>
          <p:nvGrpSpPr>
            <p:cNvPr id="2051" name="Group 3"/>
            <p:cNvGrpSpPr>
              <a:grpSpLocks/>
            </p:cNvGrpSpPr>
            <p:nvPr/>
          </p:nvGrpSpPr>
          <p:grpSpPr bwMode="auto">
            <a:xfrm>
              <a:off x="6405" y="2792"/>
              <a:ext cx="3629" cy="2002"/>
              <a:chOff x="6405" y="2792"/>
              <a:chExt cx="3629" cy="2002"/>
            </a:xfrm>
          </p:grpSpPr>
          <p:grpSp>
            <p:nvGrpSpPr>
              <p:cNvPr id="2052" name="Group 4"/>
              <p:cNvGrpSpPr>
                <a:grpSpLocks/>
              </p:cNvGrpSpPr>
              <p:nvPr/>
            </p:nvGrpSpPr>
            <p:grpSpPr bwMode="auto">
              <a:xfrm>
                <a:off x="6405" y="2792"/>
                <a:ext cx="1710" cy="2002"/>
                <a:chOff x="6405" y="2792"/>
                <a:chExt cx="1710" cy="2002"/>
              </a:xfrm>
            </p:grpSpPr>
            <p:grpSp>
              <p:nvGrpSpPr>
                <p:cNvPr id="2053" name="Group 5"/>
                <p:cNvGrpSpPr>
                  <a:grpSpLocks/>
                </p:cNvGrpSpPr>
                <p:nvPr/>
              </p:nvGrpSpPr>
              <p:grpSpPr bwMode="auto">
                <a:xfrm>
                  <a:off x="6523" y="2792"/>
                  <a:ext cx="1592" cy="1003"/>
                  <a:chOff x="6523" y="2792"/>
                  <a:chExt cx="1592" cy="1003"/>
                </a:xfrm>
              </p:grpSpPr>
              <p:sp>
                <p:nvSpPr>
                  <p:cNvPr id="2054" name="Arc 6"/>
                  <p:cNvSpPr>
                    <a:spLocks/>
                  </p:cNvSpPr>
                  <p:nvPr/>
                </p:nvSpPr>
                <p:spPr bwMode="auto">
                  <a:xfrm rot="5400000">
                    <a:off x="7140" y="2820"/>
                    <a:ext cx="975" cy="9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rc 7"/>
                  <p:cNvSpPr>
                    <a:spLocks/>
                  </p:cNvSpPr>
                  <p:nvPr/>
                </p:nvSpPr>
                <p:spPr bwMode="auto">
                  <a:xfrm rot="5400000">
                    <a:off x="7029" y="2938"/>
                    <a:ext cx="975" cy="683"/>
                  </a:xfrm>
                  <a:custGeom>
                    <a:avLst/>
                    <a:gdLst>
                      <a:gd name="G0" fmla="+- 0 0 0"/>
                      <a:gd name="G1" fmla="+- 21585 0 0"/>
                      <a:gd name="G2" fmla="+- 21600 0 0"/>
                      <a:gd name="T0" fmla="*/ 810 w 21600"/>
                      <a:gd name="T1" fmla="*/ 0 h 21585"/>
                      <a:gd name="T2" fmla="*/ 21600 w 21600"/>
                      <a:gd name="T3" fmla="*/ 21585 h 21585"/>
                      <a:gd name="T4" fmla="*/ 0 w 21600"/>
                      <a:gd name="T5" fmla="*/ 21585 h 21585"/>
                    </a:gdLst>
                    <a:ahLst/>
                    <a:cxnLst>
                      <a:cxn ang="0">
                        <a:pos x="T0" y="T1"/>
                      </a:cxn>
                      <a:cxn ang="0">
                        <a:pos x="T2" y="T3"/>
                      </a:cxn>
                      <a:cxn ang="0">
                        <a:pos x="T4" y="T5"/>
                      </a:cxn>
                    </a:cxnLst>
                    <a:rect l="0" t="0" r="r" b="b"/>
                    <a:pathLst>
                      <a:path w="21600" h="21585" fill="none" extrusionOk="0">
                        <a:moveTo>
                          <a:pt x="809" y="0"/>
                        </a:moveTo>
                        <a:cubicBezTo>
                          <a:pt x="12415" y="435"/>
                          <a:pt x="21600" y="9970"/>
                          <a:pt x="21600" y="21585"/>
                        </a:cubicBezTo>
                      </a:path>
                      <a:path w="21600" h="21585" stroke="0" extrusionOk="0">
                        <a:moveTo>
                          <a:pt x="809" y="0"/>
                        </a:moveTo>
                        <a:cubicBezTo>
                          <a:pt x="12415" y="435"/>
                          <a:pt x="21600" y="9970"/>
                          <a:pt x="21600" y="21585"/>
                        </a:cubicBezTo>
                        <a:lnTo>
                          <a:pt x="0" y="21585"/>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6" name="Line 8"/>
                  <p:cNvSpPr>
                    <a:spLocks noChangeShapeType="1"/>
                  </p:cNvSpPr>
                  <p:nvPr/>
                </p:nvSpPr>
                <p:spPr bwMode="auto">
                  <a:xfrm flipV="1">
                    <a:off x="7148" y="2824"/>
                    <a:ext cx="2" cy="956"/>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7" name="Arc 9"/>
                  <p:cNvSpPr>
                    <a:spLocks/>
                  </p:cNvSpPr>
                  <p:nvPr/>
                </p:nvSpPr>
                <p:spPr bwMode="auto">
                  <a:xfrm rot="5400000">
                    <a:off x="6905" y="3049"/>
                    <a:ext cx="930" cy="480"/>
                  </a:xfrm>
                  <a:custGeom>
                    <a:avLst/>
                    <a:gdLst>
                      <a:gd name="G0" fmla="+- 3768 0 0"/>
                      <a:gd name="G1" fmla="+- 21600 0 0"/>
                      <a:gd name="G2" fmla="+- 21600 0 0"/>
                      <a:gd name="T0" fmla="*/ 0 w 25368"/>
                      <a:gd name="T1" fmla="*/ 331 h 21600"/>
                      <a:gd name="T2" fmla="*/ 25368 w 25368"/>
                      <a:gd name="T3" fmla="*/ 21600 h 21600"/>
                      <a:gd name="T4" fmla="*/ 3768 w 25368"/>
                      <a:gd name="T5" fmla="*/ 21600 h 21600"/>
                    </a:gdLst>
                    <a:ahLst/>
                    <a:cxnLst>
                      <a:cxn ang="0">
                        <a:pos x="T0" y="T1"/>
                      </a:cxn>
                      <a:cxn ang="0">
                        <a:pos x="T2" y="T3"/>
                      </a:cxn>
                      <a:cxn ang="0">
                        <a:pos x="T4" y="T5"/>
                      </a:cxn>
                    </a:cxnLst>
                    <a:rect l="0" t="0" r="r" b="b"/>
                    <a:pathLst>
                      <a:path w="25368" h="21600" fill="none" extrusionOk="0">
                        <a:moveTo>
                          <a:pt x="0" y="331"/>
                        </a:moveTo>
                        <a:cubicBezTo>
                          <a:pt x="1243" y="110"/>
                          <a:pt x="2504" y="-1"/>
                          <a:pt x="3768" y="0"/>
                        </a:cubicBezTo>
                        <a:cubicBezTo>
                          <a:pt x="15697" y="0"/>
                          <a:pt x="25368" y="9670"/>
                          <a:pt x="25368" y="21600"/>
                        </a:cubicBezTo>
                      </a:path>
                      <a:path w="25368" h="21600" stroke="0" extrusionOk="0">
                        <a:moveTo>
                          <a:pt x="0" y="331"/>
                        </a:moveTo>
                        <a:cubicBezTo>
                          <a:pt x="1243" y="110"/>
                          <a:pt x="2504" y="-1"/>
                          <a:pt x="3768" y="0"/>
                        </a:cubicBezTo>
                        <a:cubicBezTo>
                          <a:pt x="15697" y="0"/>
                          <a:pt x="25368" y="9670"/>
                          <a:pt x="25368" y="2160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8" name="Arc 10"/>
                  <p:cNvSpPr>
                    <a:spLocks/>
                  </p:cNvSpPr>
                  <p:nvPr/>
                </p:nvSpPr>
                <p:spPr bwMode="auto">
                  <a:xfrm rot="5400000">
                    <a:off x="6795" y="3097"/>
                    <a:ext cx="862" cy="322"/>
                  </a:xfrm>
                  <a:custGeom>
                    <a:avLst/>
                    <a:gdLst>
                      <a:gd name="G0" fmla="+- 3768 0 0"/>
                      <a:gd name="G1" fmla="+- 21600 0 0"/>
                      <a:gd name="G2" fmla="+- 21600 0 0"/>
                      <a:gd name="T0" fmla="*/ 0 w 23512"/>
                      <a:gd name="T1" fmla="*/ 331 h 21600"/>
                      <a:gd name="T2" fmla="*/ 23512 w 23512"/>
                      <a:gd name="T3" fmla="*/ 12841 h 21600"/>
                      <a:gd name="T4" fmla="*/ 3768 w 23512"/>
                      <a:gd name="T5" fmla="*/ 21600 h 21600"/>
                    </a:gdLst>
                    <a:ahLst/>
                    <a:cxnLst>
                      <a:cxn ang="0">
                        <a:pos x="T0" y="T1"/>
                      </a:cxn>
                      <a:cxn ang="0">
                        <a:pos x="T2" y="T3"/>
                      </a:cxn>
                      <a:cxn ang="0">
                        <a:pos x="T4" y="T5"/>
                      </a:cxn>
                    </a:cxnLst>
                    <a:rect l="0" t="0" r="r" b="b"/>
                    <a:pathLst>
                      <a:path w="23512" h="21600" fill="none" extrusionOk="0">
                        <a:moveTo>
                          <a:pt x="0" y="331"/>
                        </a:moveTo>
                        <a:cubicBezTo>
                          <a:pt x="1243" y="110"/>
                          <a:pt x="2504" y="-1"/>
                          <a:pt x="3768" y="0"/>
                        </a:cubicBezTo>
                        <a:cubicBezTo>
                          <a:pt x="12309" y="0"/>
                          <a:pt x="20048" y="5033"/>
                          <a:pt x="23512" y="12840"/>
                        </a:cubicBezTo>
                      </a:path>
                      <a:path w="23512" h="21600" stroke="0" extrusionOk="0">
                        <a:moveTo>
                          <a:pt x="0" y="331"/>
                        </a:moveTo>
                        <a:cubicBezTo>
                          <a:pt x="1243" y="110"/>
                          <a:pt x="2504" y="-1"/>
                          <a:pt x="3768" y="0"/>
                        </a:cubicBezTo>
                        <a:cubicBezTo>
                          <a:pt x="12309" y="0"/>
                          <a:pt x="20048" y="5033"/>
                          <a:pt x="23512" y="1284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9" name="Line 11"/>
                  <p:cNvSpPr>
                    <a:spLocks noChangeShapeType="1"/>
                  </p:cNvSpPr>
                  <p:nvPr/>
                </p:nvSpPr>
                <p:spPr bwMode="auto">
                  <a:xfrm flipH="1" flipV="1">
                    <a:off x="6817" y="2828"/>
                    <a:ext cx="316" cy="945"/>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0" name="Line 12"/>
                  <p:cNvSpPr>
                    <a:spLocks noChangeShapeType="1"/>
                  </p:cNvSpPr>
                  <p:nvPr/>
                </p:nvSpPr>
                <p:spPr bwMode="auto">
                  <a:xfrm flipH="1" flipV="1">
                    <a:off x="6533" y="3046"/>
                    <a:ext cx="563" cy="712"/>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1" name="AutoShape 13"/>
                  <p:cNvSpPr>
                    <a:spLocks noChangeArrowheads="1"/>
                  </p:cNvSpPr>
                  <p:nvPr/>
                </p:nvSpPr>
                <p:spPr bwMode="auto">
                  <a:xfrm>
                    <a:off x="7085" y="311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2" name="AutoShape 14"/>
                  <p:cNvSpPr>
                    <a:spLocks noChangeArrowheads="1"/>
                  </p:cNvSpPr>
                  <p:nvPr/>
                </p:nvSpPr>
                <p:spPr bwMode="auto">
                  <a:xfrm rot="2466267">
                    <a:off x="7825" y="337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3" name="AutoShape 15"/>
                  <p:cNvSpPr>
                    <a:spLocks noChangeArrowheads="1"/>
                  </p:cNvSpPr>
                  <p:nvPr/>
                </p:nvSpPr>
                <p:spPr bwMode="auto">
                  <a:xfrm rot="519760">
                    <a:off x="7305" y="313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4" name="AutoShape 16"/>
                  <p:cNvSpPr>
                    <a:spLocks noChangeArrowheads="1"/>
                  </p:cNvSpPr>
                  <p:nvPr/>
                </p:nvSpPr>
                <p:spPr bwMode="auto">
                  <a:xfrm rot="1015799">
                    <a:off x="7509" y="320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5" name="AutoShape 17"/>
                  <p:cNvSpPr>
                    <a:spLocks noChangeArrowheads="1"/>
                  </p:cNvSpPr>
                  <p:nvPr/>
                </p:nvSpPr>
                <p:spPr bwMode="auto">
                  <a:xfrm rot="1646915">
                    <a:off x="7677" y="3265"/>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6" name="AutoShape 18"/>
                  <p:cNvSpPr>
                    <a:spLocks noChangeArrowheads="1"/>
                  </p:cNvSpPr>
                  <p:nvPr/>
                </p:nvSpPr>
                <p:spPr bwMode="auto">
                  <a:xfrm rot="-1142992">
                    <a:off x="6885" y="3141"/>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7" name="AutoShape 19"/>
                  <p:cNvSpPr>
                    <a:spLocks noChangeArrowheads="1"/>
                  </p:cNvSpPr>
                  <p:nvPr/>
                </p:nvSpPr>
                <p:spPr bwMode="auto">
                  <a:xfrm rot="-2272745">
                    <a:off x="6685" y="3242"/>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8" name="AutoShape 20"/>
                  <p:cNvSpPr>
                    <a:spLocks noChangeArrowheads="1"/>
                  </p:cNvSpPr>
                  <p:nvPr/>
                </p:nvSpPr>
                <p:spPr bwMode="auto">
                  <a:xfrm rot="-3893484">
                    <a:off x="6534" y="3446"/>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069" name="Group 21"/>
                <p:cNvGrpSpPr>
                  <a:grpSpLocks/>
                </p:cNvGrpSpPr>
                <p:nvPr/>
              </p:nvGrpSpPr>
              <p:grpSpPr bwMode="auto">
                <a:xfrm>
                  <a:off x="6405" y="3438"/>
                  <a:ext cx="1710" cy="1356"/>
                  <a:chOff x="6405" y="3438"/>
                  <a:chExt cx="1710" cy="1356"/>
                </a:xfrm>
              </p:grpSpPr>
              <p:sp>
                <p:nvSpPr>
                  <p:cNvPr id="2070" name="Line 22"/>
                  <p:cNvSpPr>
                    <a:spLocks noChangeShapeType="1"/>
                  </p:cNvSpPr>
                  <p:nvPr/>
                </p:nvSpPr>
                <p:spPr bwMode="auto">
                  <a:xfrm rot="-5400000" flipH="1" flipV="1">
                    <a:off x="6768" y="3432"/>
                    <a:ext cx="1" cy="727"/>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71" name="Group 23"/>
                  <p:cNvGrpSpPr>
                    <a:grpSpLocks/>
                  </p:cNvGrpSpPr>
                  <p:nvPr/>
                </p:nvGrpSpPr>
                <p:grpSpPr bwMode="auto">
                  <a:xfrm>
                    <a:off x="6435" y="3438"/>
                    <a:ext cx="1680" cy="1356"/>
                    <a:chOff x="6435" y="3444"/>
                    <a:chExt cx="1680" cy="1356"/>
                  </a:xfrm>
                </p:grpSpPr>
                <p:sp>
                  <p:nvSpPr>
                    <p:cNvPr id="2072" name="Line 24"/>
                    <p:cNvSpPr>
                      <a:spLocks noChangeShapeType="1"/>
                    </p:cNvSpPr>
                    <p:nvPr/>
                  </p:nvSpPr>
                  <p:spPr bwMode="auto">
                    <a:xfrm flipH="1" flipV="1">
                      <a:off x="6435" y="3444"/>
                      <a:ext cx="653" cy="314"/>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73" name="Group 25"/>
                    <p:cNvGrpSpPr>
                      <a:grpSpLocks/>
                    </p:cNvGrpSpPr>
                    <p:nvPr/>
                  </p:nvGrpSpPr>
                  <p:grpSpPr bwMode="auto">
                    <a:xfrm>
                      <a:off x="6435" y="3797"/>
                      <a:ext cx="1680" cy="1003"/>
                      <a:chOff x="6435" y="3797"/>
                      <a:chExt cx="1680" cy="1003"/>
                    </a:xfrm>
                  </p:grpSpPr>
                  <p:grpSp>
                    <p:nvGrpSpPr>
                      <p:cNvPr id="2074" name="Group 26"/>
                      <p:cNvGrpSpPr>
                        <a:grpSpLocks/>
                      </p:cNvGrpSpPr>
                      <p:nvPr/>
                    </p:nvGrpSpPr>
                    <p:grpSpPr bwMode="auto">
                      <a:xfrm flipV="1">
                        <a:off x="6523" y="3797"/>
                        <a:ext cx="1592" cy="1003"/>
                        <a:chOff x="6523" y="2792"/>
                        <a:chExt cx="1592" cy="1003"/>
                      </a:xfrm>
                    </p:grpSpPr>
                    <p:sp>
                      <p:nvSpPr>
                        <p:cNvPr id="2075" name="Arc 27"/>
                        <p:cNvSpPr>
                          <a:spLocks/>
                        </p:cNvSpPr>
                        <p:nvPr/>
                      </p:nvSpPr>
                      <p:spPr bwMode="auto">
                        <a:xfrm rot="5400000">
                          <a:off x="7140" y="2820"/>
                          <a:ext cx="975" cy="9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6" name="Arc 28"/>
                        <p:cNvSpPr>
                          <a:spLocks/>
                        </p:cNvSpPr>
                        <p:nvPr/>
                      </p:nvSpPr>
                      <p:spPr bwMode="auto">
                        <a:xfrm rot="5400000">
                          <a:off x="7029" y="2938"/>
                          <a:ext cx="975" cy="683"/>
                        </a:xfrm>
                        <a:custGeom>
                          <a:avLst/>
                          <a:gdLst>
                            <a:gd name="G0" fmla="+- 0 0 0"/>
                            <a:gd name="G1" fmla="+- 21585 0 0"/>
                            <a:gd name="G2" fmla="+- 21600 0 0"/>
                            <a:gd name="T0" fmla="*/ 810 w 21600"/>
                            <a:gd name="T1" fmla="*/ 0 h 21585"/>
                            <a:gd name="T2" fmla="*/ 21600 w 21600"/>
                            <a:gd name="T3" fmla="*/ 21585 h 21585"/>
                            <a:gd name="T4" fmla="*/ 0 w 21600"/>
                            <a:gd name="T5" fmla="*/ 21585 h 21585"/>
                          </a:gdLst>
                          <a:ahLst/>
                          <a:cxnLst>
                            <a:cxn ang="0">
                              <a:pos x="T0" y="T1"/>
                            </a:cxn>
                            <a:cxn ang="0">
                              <a:pos x="T2" y="T3"/>
                            </a:cxn>
                            <a:cxn ang="0">
                              <a:pos x="T4" y="T5"/>
                            </a:cxn>
                          </a:cxnLst>
                          <a:rect l="0" t="0" r="r" b="b"/>
                          <a:pathLst>
                            <a:path w="21600" h="21585" fill="none" extrusionOk="0">
                              <a:moveTo>
                                <a:pt x="809" y="0"/>
                              </a:moveTo>
                              <a:cubicBezTo>
                                <a:pt x="12415" y="435"/>
                                <a:pt x="21600" y="9970"/>
                                <a:pt x="21600" y="21585"/>
                              </a:cubicBezTo>
                            </a:path>
                            <a:path w="21600" h="21585" stroke="0" extrusionOk="0">
                              <a:moveTo>
                                <a:pt x="809" y="0"/>
                              </a:moveTo>
                              <a:cubicBezTo>
                                <a:pt x="12415" y="435"/>
                                <a:pt x="21600" y="9970"/>
                                <a:pt x="21600" y="21585"/>
                              </a:cubicBezTo>
                              <a:lnTo>
                                <a:pt x="0" y="21585"/>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7" name="Line 29"/>
                        <p:cNvSpPr>
                          <a:spLocks noChangeShapeType="1"/>
                        </p:cNvSpPr>
                        <p:nvPr/>
                      </p:nvSpPr>
                      <p:spPr bwMode="auto">
                        <a:xfrm flipV="1">
                          <a:off x="7148" y="2824"/>
                          <a:ext cx="2" cy="956"/>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8" name="Arc 30"/>
                        <p:cNvSpPr>
                          <a:spLocks/>
                        </p:cNvSpPr>
                        <p:nvPr/>
                      </p:nvSpPr>
                      <p:spPr bwMode="auto">
                        <a:xfrm rot="5400000">
                          <a:off x="6905" y="3049"/>
                          <a:ext cx="930" cy="480"/>
                        </a:xfrm>
                        <a:custGeom>
                          <a:avLst/>
                          <a:gdLst>
                            <a:gd name="G0" fmla="+- 3768 0 0"/>
                            <a:gd name="G1" fmla="+- 21600 0 0"/>
                            <a:gd name="G2" fmla="+- 21600 0 0"/>
                            <a:gd name="T0" fmla="*/ 0 w 25368"/>
                            <a:gd name="T1" fmla="*/ 331 h 21600"/>
                            <a:gd name="T2" fmla="*/ 25368 w 25368"/>
                            <a:gd name="T3" fmla="*/ 21600 h 21600"/>
                            <a:gd name="T4" fmla="*/ 3768 w 25368"/>
                            <a:gd name="T5" fmla="*/ 21600 h 21600"/>
                          </a:gdLst>
                          <a:ahLst/>
                          <a:cxnLst>
                            <a:cxn ang="0">
                              <a:pos x="T0" y="T1"/>
                            </a:cxn>
                            <a:cxn ang="0">
                              <a:pos x="T2" y="T3"/>
                            </a:cxn>
                            <a:cxn ang="0">
                              <a:pos x="T4" y="T5"/>
                            </a:cxn>
                          </a:cxnLst>
                          <a:rect l="0" t="0" r="r" b="b"/>
                          <a:pathLst>
                            <a:path w="25368" h="21600" fill="none" extrusionOk="0">
                              <a:moveTo>
                                <a:pt x="0" y="331"/>
                              </a:moveTo>
                              <a:cubicBezTo>
                                <a:pt x="1243" y="110"/>
                                <a:pt x="2504" y="-1"/>
                                <a:pt x="3768" y="0"/>
                              </a:cubicBezTo>
                              <a:cubicBezTo>
                                <a:pt x="15697" y="0"/>
                                <a:pt x="25368" y="9670"/>
                                <a:pt x="25368" y="21600"/>
                              </a:cubicBezTo>
                            </a:path>
                            <a:path w="25368" h="21600" stroke="0" extrusionOk="0">
                              <a:moveTo>
                                <a:pt x="0" y="331"/>
                              </a:moveTo>
                              <a:cubicBezTo>
                                <a:pt x="1243" y="110"/>
                                <a:pt x="2504" y="-1"/>
                                <a:pt x="3768" y="0"/>
                              </a:cubicBezTo>
                              <a:cubicBezTo>
                                <a:pt x="15697" y="0"/>
                                <a:pt x="25368" y="9670"/>
                                <a:pt x="25368" y="2160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9" name="Arc 31"/>
                        <p:cNvSpPr>
                          <a:spLocks/>
                        </p:cNvSpPr>
                        <p:nvPr/>
                      </p:nvSpPr>
                      <p:spPr bwMode="auto">
                        <a:xfrm rot="5400000">
                          <a:off x="6795" y="3097"/>
                          <a:ext cx="862" cy="322"/>
                        </a:xfrm>
                        <a:custGeom>
                          <a:avLst/>
                          <a:gdLst>
                            <a:gd name="G0" fmla="+- 3768 0 0"/>
                            <a:gd name="G1" fmla="+- 21600 0 0"/>
                            <a:gd name="G2" fmla="+- 21600 0 0"/>
                            <a:gd name="T0" fmla="*/ 0 w 23512"/>
                            <a:gd name="T1" fmla="*/ 331 h 21600"/>
                            <a:gd name="T2" fmla="*/ 23512 w 23512"/>
                            <a:gd name="T3" fmla="*/ 12841 h 21600"/>
                            <a:gd name="T4" fmla="*/ 3768 w 23512"/>
                            <a:gd name="T5" fmla="*/ 21600 h 21600"/>
                          </a:gdLst>
                          <a:ahLst/>
                          <a:cxnLst>
                            <a:cxn ang="0">
                              <a:pos x="T0" y="T1"/>
                            </a:cxn>
                            <a:cxn ang="0">
                              <a:pos x="T2" y="T3"/>
                            </a:cxn>
                            <a:cxn ang="0">
                              <a:pos x="T4" y="T5"/>
                            </a:cxn>
                          </a:cxnLst>
                          <a:rect l="0" t="0" r="r" b="b"/>
                          <a:pathLst>
                            <a:path w="23512" h="21600" fill="none" extrusionOk="0">
                              <a:moveTo>
                                <a:pt x="0" y="331"/>
                              </a:moveTo>
                              <a:cubicBezTo>
                                <a:pt x="1243" y="110"/>
                                <a:pt x="2504" y="-1"/>
                                <a:pt x="3768" y="0"/>
                              </a:cubicBezTo>
                              <a:cubicBezTo>
                                <a:pt x="12309" y="0"/>
                                <a:pt x="20048" y="5033"/>
                                <a:pt x="23512" y="12840"/>
                              </a:cubicBezTo>
                            </a:path>
                            <a:path w="23512" h="21600" stroke="0" extrusionOk="0">
                              <a:moveTo>
                                <a:pt x="0" y="331"/>
                              </a:moveTo>
                              <a:cubicBezTo>
                                <a:pt x="1243" y="110"/>
                                <a:pt x="2504" y="-1"/>
                                <a:pt x="3768" y="0"/>
                              </a:cubicBezTo>
                              <a:cubicBezTo>
                                <a:pt x="12309" y="0"/>
                                <a:pt x="20048" y="5033"/>
                                <a:pt x="23512" y="1284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0" name="Line 32"/>
                        <p:cNvSpPr>
                          <a:spLocks noChangeShapeType="1"/>
                        </p:cNvSpPr>
                        <p:nvPr/>
                      </p:nvSpPr>
                      <p:spPr bwMode="auto">
                        <a:xfrm flipH="1" flipV="1">
                          <a:off x="6817" y="2828"/>
                          <a:ext cx="316" cy="945"/>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1" name="Line 33"/>
                        <p:cNvSpPr>
                          <a:spLocks noChangeShapeType="1"/>
                        </p:cNvSpPr>
                        <p:nvPr/>
                      </p:nvSpPr>
                      <p:spPr bwMode="auto">
                        <a:xfrm flipH="1" flipV="1">
                          <a:off x="6533" y="3046"/>
                          <a:ext cx="563" cy="712"/>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2" name="AutoShape 34"/>
                        <p:cNvSpPr>
                          <a:spLocks noChangeArrowheads="1"/>
                        </p:cNvSpPr>
                        <p:nvPr/>
                      </p:nvSpPr>
                      <p:spPr bwMode="auto">
                        <a:xfrm>
                          <a:off x="7085" y="311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3" name="AutoShape 35"/>
                        <p:cNvSpPr>
                          <a:spLocks noChangeArrowheads="1"/>
                        </p:cNvSpPr>
                        <p:nvPr/>
                      </p:nvSpPr>
                      <p:spPr bwMode="auto">
                        <a:xfrm rot="2466267">
                          <a:off x="7825" y="337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4" name="AutoShape 36"/>
                        <p:cNvSpPr>
                          <a:spLocks noChangeArrowheads="1"/>
                        </p:cNvSpPr>
                        <p:nvPr/>
                      </p:nvSpPr>
                      <p:spPr bwMode="auto">
                        <a:xfrm rot="519760">
                          <a:off x="7305" y="313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5" name="AutoShape 37"/>
                        <p:cNvSpPr>
                          <a:spLocks noChangeArrowheads="1"/>
                        </p:cNvSpPr>
                        <p:nvPr/>
                      </p:nvSpPr>
                      <p:spPr bwMode="auto">
                        <a:xfrm rot="1015799">
                          <a:off x="7509" y="320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6" name="AutoShape 38"/>
                        <p:cNvSpPr>
                          <a:spLocks noChangeArrowheads="1"/>
                        </p:cNvSpPr>
                        <p:nvPr/>
                      </p:nvSpPr>
                      <p:spPr bwMode="auto">
                        <a:xfrm rot="1646915">
                          <a:off x="7677" y="3265"/>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7" name="AutoShape 39"/>
                        <p:cNvSpPr>
                          <a:spLocks noChangeArrowheads="1"/>
                        </p:cNvSpPr>
                        <p:nvPr/>
                      </p:nvSpPr>
                      <p:spPr bwMode="auto">
                        <a:xfrm rot="-1142992">
                          <a:off x="6885" y="3141"/>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8" name="AutoShape 40"/>
                        <p:cNvSpPr>
                          <a:spLocks noChangeArrowheads="1"/>
                        </p:cNvSpPr>
                        <p:nvPr/>
                      </p:nvSpPr>
                      <p:spPr bwMode="auto">
                        <a:xfrm rot="-2272745">
                          <a:off x="6685" y="3242"/>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9" name="AutoShape 41"/>
                        <p:cNvSpPr>
                          <a:spLocks noChangeArrowheads="1"/>
                        </p:cNvSpPr>
                        <p:nvPr/>
                      </p:nvSpPr>
                      <p:spPr bwMode="auto">
                        <a:xfrm rot="-3893484">
                          <a:off x="6534" y="3446"/>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2090" name="Line 42"/>
                      <p:cNvSpPr>
                        <a:spLocks noChangeShapeType="1"/>
                      </p:cNvSpPr>
                      <p:nvPr/>
                    </p:nvSpPr>
                    <p:spPr bwMode="auto">
                      <a:xfrm flipH="1">
                        <a:off x="6435" y="3834"/>
                        <a:ext cx="653" cy="314"/>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091" name="AutoShape 43"/>
                  <p:cNvSpPr>
                    <a:spLocks noChangeArrowheads="1"/>
                  </p:cNvSpPr>
                  <p:nvPr/>
                </p:nvSpPr>
                <p:spPr bwMode="auto">
                  <a:xfrm rot="-5400000">
                    <a:off x="6486" y="3720"/>
                    <a:ext cx="125"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092" name="Group 44"/>
              <p:cNvGrpSpPr>
                <a:grpSpLocks/>
              </p:cNvGrpSpPr>
              <p:nvPr/>
            </p:nvGrpSpPr>
            <p:grpSpPr bwMode="auto">
              <a:xfrm flipH="1">
                <a:off x="8324" y="2792"/>
                <a:ext cx="1710" cy="2002"/>
                <a:chOff x="6405" y="2792"/>
                <a:chExt cx="1710" cy="2002"/>
              </a:xfrm>
            </p:grpSpPr>
            <p:grpSp>
              <p:nvGrpSpPr>
                <p:cNvPr id="2093" name="Group 45"/>
                <p:cNvGrpSpPr>
                  <a:grpSpLocks/>
                </p:cNvGrpSpPr>
                <p:nvPr/>
              </p:nvGrpSpPr>
              <p:grpSpPr bwMode="auto">
                <a:xfrm>
                  <a:off x="6523" y="2792"/>
                  <a:ext cx="1592" cy="1003"/>
                  <a:chOff x="6523" y="2792"/>
                  <a:chExt cx="1592" cy="1003"/>
                </a:xfrm>
              </p:grpSpPr>
              <p:sp>
                <p:nvSpPr>
                  <p:cNvPr id="2094" name="Arc 46"/>
                  <p:cNvSpPr>
                    <a:spLocks/>
                  </p:cNvSpPr>
                  <p:nvPr/>
                </p:nvSpPr>
                <p:spPr bwMode="auto">
                  <a:xfrm rot="5400000">
                    <a:off x="7140" y="2820"/>
                    <a:ext cx="975" cy="9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5" name="Arc 47"/>
                  <p:cNvSpPr>
                    <a:spLocks/>
                  </p:cNvSpPr>
                  <p:nvPr/>
                </p:nvSpPr>
                <p:spPr bwMode="auto">
                  <a:xfrm rot="5400000">
                    <a:off x="7029" y="2938"/>
                    <a:ext cx="975" cy="683"/>
                  </a:xfrm>
                  <a:custGeom>
                    <a:avLst/>
                    <a:gdLst>
                      <a:gd name="G0" fmla="+- 0 0 0"/>
                      <a:gd name="G1" fmla="+- 21585 0 0"/>
                      <a:gd name="G2" fmla="+- 21600 0 0"/>
                      <a:gd name="T0" fmla="*/ 810 w 21600"/>
                      <a:gd name="T1" fmla="*/ 0 h 21585"/>
                      <a:gd name="T2" fmla="*/ 21600 w 21600"/>
                      <a:gd name="T3" fmla="*/ 21585 h 21585"/>
                      <a:gd name="T4" fmla="*/ 0 w 21600"/>
                      <a:gd name="T5" fmla="*/ 21585 h 21585"/>
                    </a:gdLst>
                    <a:ahLst/>
                    <a:cxnLst>
                      <a:cxn ang="0">
                        <a:pos x="T0" y="T1"/>
                      </a:cxn>
                      <a:cxn ang="0">
                        <a:pos x="T2" y="T3"/>
                      </a:cxn>
                      <a:cxn ang="0">
                        <a:pos x="T4" y="T5"/>
                      </a:cxn>
                    </a:cxnLst>
                    <a:rect l="0" t="0" r="r" b="b"/>
                    <a:pathLst>
                      <a:path w="21600" h="21585" fill="none" extrusionOk="0">
                        <a:moveTo>
                          <a:pt x="809" y="0"/>
                        </a:moveTo>
                        <a:cubicBezTo>
                          <a:pt x="12415" y="435"/>
                          <a:pt x="21600" y="9970"/>
                          <a:pt x="21600" y="21585"/>
                        </a:cubicBezTo>
                      </a:path>
                      <a:path w="21600" h="21585" stroke="0" extrusionOk="0">
                        <a:moveTo>
                          <a:pt x="809" y="0"/>
                        </a:moveTo>
                        <a:cubicBezTo>
                          <a:pt x="12415" y="435"/>
                          <a:pt x="21600" y="9970"/>
                          <a:pt x="21600" y="21585"/>
                        </a:cubicBezTo>
                        <a:lnTo>
                          <a:pt x="0" y="21585"/>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6" name="Line 48"/>
                  <p:cNvSpPr>
                    <a:spLocks noChangeShapeType="1"/>
                  </p:cNvSpPr>
                  <p:nvPr/>
                </p:nvSpPr>
                <p:spPr bwMode="auto">
                  <a:xfrm flipV="1">
                    <a:off x="7148" y="2824"/>
                    <a:ext cx="2" cy="956"/>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7" name="Arc 49"/>
                  <p:cNvSpPr>
                    <a:spLocks/>
                  </p:cNvSpPr>
                  <p:nvPr/>
                </p:nvSpPr>
                <p:spPr bwMode="auto">
                  <a:xfrm rot="5400000">
                    <a:off x="6905" y="3049"/>
                    <a:ext cx="930" cy="480"/>
                  </a:xfrm>
                  <a:custGeom>
                    <a:avLst/>
                    <a:gdLst>
                      <a:gd name="G0" fmla="+- 3768 0 0"/>
                      <a:gd name="G1" fmla="+- 21600 0 0"/>
                      <a:gd name="G2" fmla="+- 21600 0 0"/>
                      <a:gd name="T0" fmla="*/ 0 w 25368"/>
                      <a:gd name="T1" fmla="*/ 331 h 21600"/>
                      <a:gd name="T2" fmla="*/ 25368 w 25368"/>
                      <a:gd name="T3" fmla="*/ 21600 h 21600"/>
                      <a:gd name="T4" fmla="*/ 3768 w 25368"/>
                      <a:gd name="T5" fmla="*/ 21600 h 21600"/>
                    </a:gdLst>
                    <a:ahLst/>
                    <a:cxnLst>
                      <a:cxn ang="0">
                        <a:pos x="T0" y="T1"/>
                      </a:cxn>
                      <a:cxn ang="0">
                        <a:pos x="T2" y="T3"/>
                      </a:cxn>
                      <a:cxn ang="0">
                        <a:pos x="T4" y="T5"/>
                      </a:cxn>
                    </a:cxnLst>
                    <a:rect l="0" t="0" r="r" b="b"/>
                    <a:pathLst>
                      <a:path w="25368" h="21600" fill="none" extrusionOk="0">
                        <a:moveTo>
                          <a:pt x="0" y="331"/>
                        </a:moveTo>
                        <a:cubicBezTo>
                          <a:pt x="1243" y="110"/>
                          <a:pt x="2504" y="-1"/>
                          <a:pt x="3768" y="0"/>
                        </a:cubicBezTo>
                        <a:cubicBezTo>
                          <a:pt x="15697" y="0"/>
                          <a:pt x="25368" y="9670"/>
                          <a:pt x="25368" y="21600"/>
                        </a:cubicBezTo>
                      </a:path>
                      <a:path w="25368" h="21600" stroke="0" extrusionOk="0">
                        <a:moveTo>
                          <a:pt x="0" y="331"/>
                        </a:moveTo>
                        <a:cubicBezTo>
                          <a:pt x="1243" y="110"/>
                          <a:pt x="2504" y="-1"/>
                          <a:pt x="3768" y="0"/>
                        </a:cubicBezTo>
                        <a:cubicBezTo>
                          <a:pt x="15697" y="0"/>
                          <a:pt x="25368" y="9670"/>
                          <a:pt x="25368" y="2160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8" name="Arc 50"/>
                  <p:cNvSpPr>
                    <a:spLocks/>
                  </p:cNvSpPr>
                  <p:nvPr/>
                </p:nvSpPr>
                <p:spPr bwMode="auto">
                  <a:xfrm rot="5400000">
                    <a:off x="6795" y="3097"/>
                    <a:ext cx="862" cy="322"/>
                  </a:xfrm>
                  <a:custGeom>
                    <a:avLst/>
                    <a:gdLst>
                      <a:gd name="G0" fmla="+- 3768 0 0"/>
                      <a:gd name="G1" fmla="+- 21600 0 0"/>
                      <a:gd name="G2" fmla="+- 21600 0 0"/>
                      <a:gd name="T0" fmla="*/ 0 w 23512"/>
                      <a:gd name="T1" fmla="*/ 331 h 21600"/>
                      <a:gd name="T2" fmla="*/ 23512 w 23512"/>
                      <a:gd name="T3" fmla="*/ 12841 h 21600"/>
                      <a:gd name="T4" fmla="*/ 3768 w 23512"/>
                      <a:gd name="T5" fmla="*/ 21600 h 21600"/>
                    </a:gdLst>
                    <a:ahLst/>
                    <a:cxnLst>
                      <a:cxn ang="0">
                        <a:pos x="T0" y="T1"/>
                      </a:cxn>
                      <a:cxn ang="0">
                        <a:pos x="T2" y="T3"/>
                      </a:cxn>
                      <a:cxn ang="0">
                        <a:pos x="T4" y="T5"/>
                      </a:cxn>
                    </a:cxnLst>
                    <a:rect l="0" t="0" r="r" b="b"/>
                    <a:pathLst>
                      <a:path w="23512" h="21600" fill="none" extrusionOk="0">
                        <a:moveTo>
                          <a:pt x="0" y="331"/>
                        </a:moveTo>
                        <a:cubicBezTo>
                          <a:pt x="1243" y="110"/>
                          <a:pt x="2504" y="-1"/>
                          <a:pt x="3768" y="0"/>
                        </a:cubicBezTo>
                        <a:cubicBezTo>
                          <a:pt x="12309" y="0"/>
                          <a:pt x="20048" y="5033"/>
                          <a:pt x="23512" y="12840"/>
                        </a:cubicBezTo>
                      </a:path>
                      <a:path w="23512" h="21600" stroke="0" extrusionOk="0">
                        <a:moveTo>
                          <a:pt x="0" y="331"/>
                        </a:moveTo>
                        <a:cubicBezTo>
                          <a:pt x="1243" y="110"/>
                          <a:pt x="2504" y="-1"/>
                          <a:pt x="3768" y="0"/>
                        </a:cubicBezTo>
                        <a:cubicBezTo>
                          <a:pt x="12309" y="0"/>
                          <a:pt x="20048" y="5033"/>
                          <a:pt x="23512" y="1284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9" name="Line 51"/>
                  <p:cNvSpPr>
                    <a:spLocks noChangeShapeType="1"/>
                  </p:cNvSpPr>
                  <p:nvPr/>
                </p:nvSpPr>
                <p:spPr bwMode="auto">
                  <a:xfrm flipH="1" flipV="1">
                    <a:off x="6817" y="2828"/>
                    <a:ext cx="316" cy="945"/>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0" name="Line 52"/>
                  <p:cNvSpPr>
                    <a:spLocks noChangeShapeType="1"/>
                  </p:cNvSpPr>
                  <p:nvPr/>
                </p:nvSpPr>
                <p:spPr bwMode="auto">
                  <a:xfrm flipH="1" flipV="1">
                    <a:off x="6533" y="3046"/>
                    <a:ext cx="563" cy="712"/>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1" name="AutoShape 53"/>
                  <p:cNvSpPr>
                    <a:spLocks noChangeArrowheads="1"/>
                  </p:cNvSpPr>
                  <p:nvPr/>
                </p:nvSpPr>
                <p:spPr bwMode="auto">
                  <a:xfrm>
                    <a:off x="7085" y="311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02" name="AutoShape 54"/>
                  <p:cNvSpPr>
                    <a:spLocks noChangeArrowheads="1"/>
                  </p:cNvSpPr>
                  <p:nvPr/>
                </p:nvSpPr>
                <p:spPr bwMode="auto">
                  <a:xfrm rot="2466267">
                    <a:off x="7825" y="337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03" name="AutoShape 55"/>
                  <p:cNvSpPr>
                    <a:spLocks noChangeArrowheads="1"/>
                  </p:cNvSpPr>
                  <p:nvPr/>
                </p:nvSpPr>
                <p:spPr bwMode="auto">
                  <a:xfrm rot="519760">
                    <a:off x="7305" y="313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04" name="AutoShape 56"/>
                  <p:cNvSpPr>
                    <a:spLocks noChangeArrowheads="1"/>
                  </p:cNvSpPr>
                  <p:nvPr/>
                </p:nvSpPr>
                <p:spPr bwMode="auto">
                  <a:xfrm rot="1015799">
                    <a:off x="7509" y="320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05" name="AutoShape 57"/>
                  <p:cNvSpPr>
                    <a:spLocks noChangeArrowheads="1"/>
                  </p:cNvSpPr>
                  <p:nvPr/>
                </p:nvSpPr>
                <p:spPr bwMode="auto">
                  <a:xfrm rot="1646915">
                    <a:off x="7677" y="3265"/>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06" name="AutoShape 58"/>
                  <p:cNvSpPr>
                    <a:spLocks noChangeArrowheads="1"/>
                  </p:cNvSpPr>
                  <p:nvPr/>
                </p:nvSpPr>
                <p:spPr bwMode="auto">
                  <a:xfrm rot="-1142992">
                    <a:off x="6885" y="3141"/>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07" name="AutoShape 59"/>
                  <p:cNvSpPr>
                    <a:spLocks noChangeArrowheads="1"/>
                  </p:cNvSpPr>
                  <p:nvPr/>
                </p:nvSpPr>
                <p:spPr bwMode="auto">
                  <a:xfrm rot="-2272745">
                    <a:off x="6685" y="3242"/>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08" name="AutoShape 60"/>
                  <p:cNvSpPr>
                    <a:spLocks noChangeArrowheads="1"/>
                  </p:cNvSpPr>
                  <p:nvPr/>
                </p:nvSpPr>
                <p:spPr bwMode="auto">
                  <a:xfrm rot="-3893484">
                    <a:off x="6534" y="3446"/>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09" name="Group 61"/>
                <p:cNvGrpSpPr>
                  <a:grpSpLocks/>
                </p:cNvGrpSpPr>
                <p:nvPr/>
              </p:nvGrpSpPr>
              <p:grpSpPr bwMode="auto">
                <a:xfrm>
                  <a:off x="6405" y="3438"/>
                  <a:ext cx="1710" cy="1356"/>
                  <a:chOff x="6405" y="3438"/>
                  <a:chExt cx="1710" cy="1356"/>
                </a:xfrm>
              </p:grpSpPr>
              <p:sp>
                <p:nvSpPr>
                  <p:cNvPr id="2110" name="Line 62"/>
                  <p:cNvSpPr>
                    <a:spLocks noChangeShapeType="1"/>
                  </p:cNvSpPr>
                  <p:nvPr/>
                </p:nvSpPr>
                <p:spPr bwMode="auto">
                  <a:xfrm rot="-5400000" flipH="1" flipV="1">
                    <a:off x="6768" y="3432"/>
                    <a:ext cx="1" cy="727"/>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11" name="Group 63"/>
                  <p:cNvGrpSpPr>
                    <a:grpSpLocks/>
                  </p:cNvGrpSpPr>
                  <p:nvPr/>
                </p:nvGrpSpPr>
                <p:grpSpPr bwMode="auto">
                  <a:xfrm>
                    <a:off x="6435" y="3438"/>
                    <a:ext cx="1680" cy="1356"/>
                    <a:chOff x="6435" y="3444"/>
                    <a:chExt cx="1680" cy="1356"/>
                  </a:xfrm>
                </p:grpSpPr>
                <p:sp>
                  <p:nvSpPr>
                    <p:cNvPr id="2112" name="Line 64"/>
                    <p:cNvSpPr>
                      <a:spLocks noChangeShapeType="1"/>
                    </p:cNvSpPr>
                    <p:nvPr/>
                  </p:nvSpPr>
                  <p:spPr bwMode="auto">
                    <a:xfrm flipH="1" flipV="1">
                      <a:off x="6435" y="3444"/>
                      <a:ext cx="653" cy="314"/>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13" name="Group 65"/>
                    <p:cNvGrpSpPr>
                      <a:grpSpLocks/>
                    </p:cNvGrpSpPr>
                    <p:nvPr/>
                  </p:nvGrpSpPr>
                  <p:grpSpPr bwMode="auto">
                    <a:xfrm>
                      <a:off x="6435" y="3797"/>
                      <a:ext cx="1680" cy="1003"/>
                      <a:chOff x="6435" y="3797"/>
                      <a:chExt cx="1680" cy="1003"/>
                    </a:xfrm>
                  </p:grpSpPr>
                  <p:grpSp>
                    <p:nvGrpSpPr>
                      <p:cNvPr id="2114" name="Group 66"/>
                      <p:cNvGrpSpPr>
                        <a:grpSpLocks/>
                      </p:cNvGrpSpPr>
                      <p:nvPr/>
                    </p:nvGrpSpPr>
                    <p:grpSpPr bwMode="auto">
                      <a:xfrm flipV="1">
                        <a:off x="6523" y="3797"/>
                        <a:ext cx="1592" cy="1003"/>
                        <a:chOff x="6523" y="2792"/>
                        <a:chExt cx="1592" cy="1003"/>
                      </a:xfrm>
                    </p:grpSpPr>
                    <p:sp>
                      <p:nvSpPr>
                        <p:cNvPr id="2115" name="Arc 67"/>
                        <p:cNvSpPr>
                          <a:spLocks/>
                        </p:cNvSpPr>
                        <p:nvPr/>
                      </p:nvSpPr>
                      <p:spPr bwMode="auto">
                        <a:xfrm rot="5400000">
                          <a:off x="7140" y="2820"/>
                          <a:ext cx="975" cy="9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6" name="Arc 68"/>
                        <p:cNvSpPr>
                          <a:spLocks/>
                        </p:cNvSpPr>
                        <p:nvPr/>
                      </p:nvSpPr>
                      <p:spPr bwMode="auto">
                        <a:xfrm rot="5400000">
                          <a:off x="7029" y="2938"/>
                          <a:ext cx="975" cy="683"/>
                        </a:xfrm>
                        <a:custGeom>
                          <a:avLst/>
                          <a:gdLst>
                            <a:gd name="G0" fmla="+- 0 0 0"/>
                            <a:gd name="G1" fmla="+- 21585 0 0"/>
                            <a:gd name="G2" fmla="+- 21600 0 0"/>
                            <a:gd name="T0" fmla="*/ 810 w 21600"/>
                            <a:gd name="T1" fmla="*/ 0 h 21585"/>
                            <a:gd name="T2" fmla="*/ 21600 w 21600"/>
                            <a:gd name="T3" fmla="*/ 21585 h 21585"/>
                            <a:gd name="T4" fmla="*/ 0 w 21600"/>
                            <a:gd name="T5" fmla="*/ 21585 h 21585"/>
                          </a:gdLst>
                          <a:ahLst/>
                          <a:cxnLst>
                            <a:cxn ang="0">
                              <a:pos x="T0" y="T1"/>
                            </a:cxn>
                            <a:cxn ang="0">
                              <a:pos x="T2" y="T3"/>
                            </a:cxn>
                            <a:cxn ang="0">
                              <a:pos x="T4" y="T5"/>
                            </a:cxn>
                          </a:cxnLst>
                          <a:rect l="0" t="0" r="r" b="b"/>
                          <a:pathLst>
                            <a:path w="21600" h="21585" fill="none" extrusionOk="0">
                              <a:moveTo>
                                <a:pt x="809" y="0"/>
                              </a:moveTo>
                              <a:cubicBezTo>
                                <a:pt x="12415" y="435"/>
                                <a:pt x="21600" y="9970"/>
                                <a:pt x="21600" y="21585"/>
                              </a:cubicBezTo>
                            </a:path>
                            <a:path w="21600" h="21585" stroke="0" extrusionOk="0">
                              <a:moveTo>
                                <a:pt x="809" y="0"/>
                              </a:moveTo>
                              <a:cubicBezTo>
                                <a:pt x="12415" y="435"/>
                                <a:pt x="21600" y="9970"/>
                                <a:pt x="21600" y="21585"/>
                              </a:cubicBezTo>
                              <a:lnTo>
                                <a:pt x="0" y="21585"/>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7" name="Line 69"/>
                        <p:cNvSpPr>
                          <a:spLocks noChangeShapeType="1"/>
                        </p:cNvSpPr>
                        <p:nvPr/>
                      </p:nvSpPr>
                      <p:spPr bwMode="auto">
                        <a:xfrm flipV="1">
                          <a:off x="7148" y="2824"/>
                          <a:ext cx="2" cy="956"/>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8" name="Arc 70"/>
                        <p:cNvSpPr>
                          <a:spLocks/>
                        </p:cNvSpPr>
                        <p:nvPr/>
                      </p:nvSpPr>
                      <p:spPr bwMode="auto">
                        <a:xfrm rot="5400000">
                          <a:off x="6905" y="3049"/>
                          <a:ext cx="930" cy="480"/>
                        </a:xfrm>
                        <a:custGeom>
                          <a:avLst/>
                          <a:gdLst>
                            <a:gd name="G0" fmla="+- 3768 0 0"/>
                            <a:gd name="G1" fmla="+- 21600 0 0"/>
                            <a:gd name="G2" fmla="+- 21600 0 0"/>
                            <a:gd name="T0" fmla="*/ 0 w 25368"/>
                            <a:gd name="T1" fmla="*/ 331 h 21600"/>
                            <a:gd name="T2" fmla="*/ 25368 w 25368"/>
                            <a:gd name="T3" fmla="*/ 21600 h 21600"/>
                            <a:gd name="T4" fmla="*/ 3768 w 25368"/>
                            <a:gd name="T5" fmla="*/ 21600 h 21600"/>
                          </a:gdLst>
                          <a:ahLst/>
                          <a:cxnLst>
                            <a:cxn ang="0">
                              <a:pos x="T0" y="T1"/>
                            </a:cxn>
                            <a:cxn ang="0">
                              <a:pos x="T2" y="T3"/>
                            </a:cxn>
                            <a:cxn ang="0">
                              <a:pos x="T4" y="T5"/>
                            </a:cxn>
                          </a:cxnLst>
                          <a:rect l="0" t="0" r="r" b="b"/>
                          <a:pathLst>
                            <a:path w="25368" h="21600" fill="none" extrusionOk="0">
                              <a:moveTo>
                                <a:pt x="0" y="331"/>
                              </a:moveTo>
                              <a:cubicBezTo>
                                <a:pt x="1243" y="110"/>
                                <a:pt x="2504" y="-1"/>
                                <a:pt x="3768" y="0"/>
                              </a:cubicBezTo>
                              <a:cubicBezTo>
                                <a:pt x="15697" y="0"/>
                                <a:pt x="25368" y="9670"/>
                                <a:pt x="25368" y="21600"/>
                              </a:cubicBezTo>
                            </a:path>
                            <a:path w="25368" h="21600" stroke="0" extrusionOk="0">
                              <a:moveTo>
                                <a:pt x="0" y="331"/>
                              </a:moveTo>
                              <a:cubicBezTo>
                                <a:pt x="1243" y="110"/>
                                <a:pt x="2504" y="-1"/>
                                <a:pt x="3768" y="0"/>
                              </a:cubicBezTo>
                              <a:cubicBezTo>
                                <a:pt x="15697" y="0"/>
                                <a:pt x="25368" y="9670"/>
                                <a:pt x="25368" y="2160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9" name="Arc 71"/>
                        <p:cNvSpPr>
                          <a:spLocks/>
                        </p:cNvSpPr>
                        <p:nvPr/>
                      </p:nvSpPr>
                      <p:spPr bwMode="auto">
                        <a:xfrm rot="5400000">
                          <a:off x="6795" y="3097"/>
                          <a:ext cx="862" cy="322"/>
                        </a:xfrm>
                        <a:custGeom>
                          <a:avLst/>
                          <a:gdLst>
                            <a:gd name="G0" fmla="+- 3768 0 0"/>
                            <a:gd name="G1" fmla="+- 21600 0 0"/>
                            <a:gd name="G2" fmla="+- 21600 0 0"/>
                            <a:gd name="T0" fmla="*/ 0 w 23512"/>
                            <a:gd name="T1" fmla="*/ 331 h 21600"/>
                            <a:gd name="T2" fmla="*/ 23512 w 23512"/>
                            <a:gd name="T3" fmla="*/ 12841 h 21600"/>
                            <a:gd name="T4" fmla="*/ 3768 w 23512"/>
                            <a:gd name="T5" fmla="*/ 21600 h 21600"/>
                          </a:gdLst>
                          <a:ahLst/>
                          <a:cxnLst>
                            <a:cxn ang="0">
                              <a:pos x="T0" y="T1"/>
                            </a:cxn>
                            <a:cxn ang="0">
                              <a:pos x="T2" y="T3"/>
                            </a:cxn>
                            <a:cxn ang="0">
                              <a:pos x="T4" y="T5"/>
                            </a:cxn>
                          </a:cxnLst>
                          <a:rect l="0" t="0" r="r" b="b"/>
                          <a:pathLst>
                            <a:path w="23512" h="21600" fill="none" extrusionOk="0">
                              <a:moveTo>
                                <a:pt x="0" y="331"/>
                              </a:moveTo>
                              <a:cubicBezTo>
                                <a:pt x="1243" y="110"/>
                                <a:pt x="2504" y="-1"/>
                                <a:pt x="3768" y="0"/>
                              </a:cubicBezTo>
                              <a:cubicBezTo>
                                <a:pt x="12309" y="0"/>
                                <a:pt x="20048" y="5033"/>
                                <a:pt x="23512" y="12840"/>
                              </a:cubicBezTo>
                            </a:path>
                            <a:path w="23512" h="21600" stroke="0" extrusionOk="0">
                              <a:moveTo>
                                <a:pt x="0" y="331"/>
                              </a:moveTo>
                              <a:cubicBezTo>
                                <a:pt x="1243" y="110"/>
                                <a:pt x="2504" y="-1"/>
                                <a:pt x="3768" y="0"/>
                              </a:cubicBezTo>
                              <a:cubicBezTo>
                                <a:pt x="12309" y="0"/>
                                <a:pt x="20048" y="5033"/>
                                <a:pt x="23512" y="1284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0" name="Line 72"/>
                        <p:cNvSpPr>
                          <a:spLocks noChangeShapeType="1"/>
                        </p:cNvSpPr>
                        <p:nvPr/>
                      </p:nvSpPr>
                      <p:spPr bwMode="auto">
                        <a:xfrm flipH="1" flipV="1">
                          <a:off x="6817" y="2828"/>
                          <a:ext cx="316" cy="945"/>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1" name="Line 73"/>
                        <p:cNvSpPr>
                          <a:spLocks noChangeShapeType="1"/>
                        </p:cNvSpPr>
                        <p:nvPr/>
                      </p:nvSpPr>
                      <p:spPr bwMode="auto">
                        <a:xfrm flipH="1" flipV="1">
                          <a:off x="6533" y="3046"/>
                          <a:ext cx="563" cy="712"/>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2" name="AutoShape 74"/>
                        <p:cNvSpPr>
                          <a:spLocks noChangeArrowheads="1"/>
                        </p:cNvSpPr>
                        <p:nvPr/>
                      </p:nvSpPr>
                      <p:spPr bwMode="auto">
                        <a:xfrm>
                          <a:off x="7085" y="311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3" name="AutoShape 75"/>
                        <p:cNvSpPr>
                          <a:spLocks noChangeArrowheads="1"/>
                        </p:cNvSpPr>
                        <p:nvPr/>
                      </p:nvSpPr>
                      <p:spPr bwMode="auto">
                        <a:xfrm rot="2466267">
                          <a:off x="7825" y="337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4" name="AutoShape 76"/>
                        <p:cNvSpPr>
                          <a:spLocks noChangeArrowheads="1"/>
                        </p:cNvSpPr>
                        <p:nvPr/>
                      </p:nvSpPr>
                      <p:spPr bwMode="auto">
                        <a:xfrm rot="519760">
                          <a:off x="7305" y="313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5" name="AutoShape 77"/>
                        <p:cNvSpPr>
                          <a:spLocks noChangeArrowheads="1"/>
                        </p:cNvSpPr>
                        <p:nvPr/>
                      </p:nvSpPr>
                      <p:spPr bwMode="auto">
                        <a:xfrm rot="1015799">
                          <a:off x="7509" y="320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6" name="AutoShape 78"/>
                        <p:cNvSpPr>
                          <a:spLocks noChangeArrowheads="1"/>
                        </p:cNvSpPr>
                        <p:nvPr/>
                      </p:nvSpPr>
                      <p:spPr bwMode="auto">
                        <a:xfrm rot="1646915">
                          <a:off x="7677" y="3265"/>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7" name="AutoShape 79"/>
                        <p:cNvSpPr>
                          <a:spLocks noChangeArrowheads="1"/>
                        </p:cNvSpPr>
                        <p:nvPr/>
                      </p:nvSpPr>
                      <p:spPr bwMode="auto">
                        <a:xfrm rot="-1142992">
                          <a:off x="6885" y="3141"/>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8" name="AutoShape 80"/>
                        <p:cNvSpPr>
                          <a:spLocks noChangeArrowheads="1"/>
                        </p:cNvSpPr>
                        <p:nvPr/>
                      </p:nvSpPr>
                      <p:spPr bwMode="auto">
                        <a:xfrm rot="-2272745">
                          <a:off x="6685" y="3242"/>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9" name="AutoShape 81"/>
                        <p:cNvSpPr>
                          <a:spLocks noChangeArrowheads="1"/>
                        </p:cNvSpPr>
                        <p:nvPr/>
                      </p:nvSpPr>
                      <p:spPr bwMode="auto">
                        <a:xfrm rot="-3893484">
                          <a:off x="6534" y="3446"/>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2130" name="Line 82"/>
                      <p:cNvSpPr>
                        <a:spLocks noChangeShapeType="1"/>
                      </p:cNvSpPr>
                      <p:nvPr/>
                    </p:nvSpPr>
                    <p:spPr bwMode="auto">
                      <a:xfrm flipH="1">
                        <a:off x="6435" y="3834"/>
                        <a:ext cx="653" cy="314"/>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131" name="AutoShape 83"/>
                  <p:cNvSpPr>
                    <a:spLocks noChangeArrowheads="1"/>
                  </p:cNvSpPr>
                  <p:nvPr/>
                </p:nvSpPr>
                <p:spPr bwMode="auto">
                  <a:xfrm rot="-5400000">
                    <a:off x="6486" y="3720"/>
                    <a:ext cx="125"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132" name="Group 84"/>
              <p:cNvGrpSpPr>
                <a:grpSpLocks/>
              </p:cNvGrpSpPr>
              <p:nvPr/>
            </p:nvGrpSpPr>
            <p:grpSpPr bwMode="auto">
              <a:xfrm>
                <a:off x="6939" y="3585"/>
                <a:ext cx="2558" cy="423"/>
                <a:chOff x="6939" y="3585"/>
                <a:chExt cx="2558" cy="423"/>
              </a:xfrm>
            </p:grpSpPr>
            <p:sp>
              <p:nvSpPr>
                <p:cNvPr id="2133" name="Oval 85"/>
                <p:cNvSpPr>
                  <a:spLocks noChangeArrowheads="1"/>
                </p:cNvSpPr>
                <p:nvPr/>
              </p:nvSpPr>
              <p:spPr bwMode="auto">
                <a:xfrm>
                  <a:off x="6939" y="3599"/>
                  <a:ext cx="409" cy="409"/>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4" name="Oval 86"/>
                <p:cNvSpPr>
                  <a:spLocks noChangeArrowheads="1"/>
                </p:cNvSpPr>
                <p:nvPr/>
              </p:nvSpPr>
              <p:spPr bwMode="auto">
                <a:xfrm>
                  <a:off x="9088" y="3585"/>
                  <a:ext cx="409" cy="409"/>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135" name="Group 87"/>
            <p:cNvGrpSpPr>
              <a:grpSpLocks/>
            </p:cNvGrpSpPr>
            <p:nvPr/>
          </p:nvGrpSpPr>
          <p:grpSpPr bwMode="auto">
            <a:xfrm>
              <a:off x="6989" y="3644"/>
              <a:ext cx="300" cy="300"/>
              <a:chOff x="6989" y="3644"/>
              <a:chExt cx="300" cy="300"/>
            </a:xfrm>
          </p:grpSpPr>
          <p:sp>
            <p:nvSpPr>
              <p:cNvPr id="2136" name="Line 88"/>
              <p:cNvSpPr>
                <a:spLocks noChangeShapeType="1"/>
              </p:cNvSpPr>
              <p:nvPr/>
            </p:nvSpPr>
            <p:spPr bwMode="auto">
              <a:xfrm>
                <a:off x="6989" y="3795"/>
                <a:ext cx="3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7" name="Line 89"/>
              <p:cNvSpPr>
                <a:spLocks noChangeShapeType="1"/>
              </p:cNvSpPr>
              <p:nvPr/>
            </p:nvSpPr>
            <p:spPr bwMode="auto">
              <a:xfrm rot="5400000">
                <a:off x="6988" y="3794"/>
                <a:ext cx="3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38" name="Group 90"/>
            <p:cNvGrpSpPr>
              <a:grpSpLocks/>
            </p:cNvGrpSpPr>
            <p:nvPr/>
          </p:nvGrpSpPr>
          <p:grpSpPr bwMode="auto">
            <a:xfrm>
              <a:off x="9142" y="3636"/>
              <a:ext cx="300" cy="300"/>
              <a:chOff x="6989" y="3644"/>
              <a:chExt cx="300" cy="300"/>
            </a:xfrm>
          </p:grpSpPr>
          <p:sp>
            <p:nvSpPr>
              <p:cNvPr id="2139" name="Line 91"/>
              <p:cNvSpPr>
                <a:spLocks noChangeShapeType="1"/>
              </p:cNvSpPr>
              <p:nvPr/>
            </p:nvSpPr>
            <p:spPr bwMode="auto">
              <a:xfrm>
                <a:off x="6989" y="3795"/>
                <a:ext cx="3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 name="Line 92"/>
              <p:cNvSpPr>
                <a:spLocks noChangeShapeType="1"/>
              </p:cNvSpPr>
              <p:nvPr/>
            </p:nvSpPr>
            <p:spPr bwMode="auto">
              <a:xfrm rot="5400000">
                <a:off x="6988" y="3794"/>
                <a:ext cx="3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amond(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66 Rectángulo"/>
          <p:cNvSpPr/>
          <p:nvPr/>
        </p:nvSpPr>
        <p:spPr>
          <a:xfrm>
            <a:off x="228600" y="1600200"/>
            <a:ext cx="8534400" cy="4876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p:txBody>
          <a:bodyPr>
            <a:normAutofit/>
          </a:bodyPr>
          <a:lstStyle/>
          <a:p>
            <a:r>
              <a:rPr lang="en-US" dirty="0" smtClean="0"/>
              <a:t>Field lines and charged plates</a:t>
            </a:r>
            <a:endParaRPr lang="en-US" dirty="0"/>
          </a:p>
        </p:txBody>
      </p:sp>
      <p:grpSp>
        <p:nvGrpSpPr>
          <p:cNvPr id="3074" name="Group 2"/>
          <p:cNvGrpSpPr>
            <a:grpSpLocks/>
          </p:cNvGrpSpPr>
          <p:nvPr/>
        </p:nvGrpSpPr>
        <p:grpSpPr bwMode="auto">
          <a:xfrm>
            <a:off x="685800" y="2438400"/>
            <a:ext cx="2819400" cy="2667000"/>
            <a:chOff x="6030" y="5447"/>
            <a:chExt cx="2558" cy="1987"/>
          </a:xfrm>
        </p:grpSpPr>
        <p:sp>
          <p:nvSpPr>
            <p:cNvPr id="3075" name="Line 3"/>
            <p:cNvSpPr>
              <a:spLocks noChangeShapeType="1"/>
            </p:cNvSpPr>
            <p:nvPr/>
          </p:nvSpPr>
          <p:spPr bwMode="auto">
            <a:xfrm>
              <a:off x="6030" y="6406"/>
              <a:ext cx="248"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3076" name="Group 4"/>
            <p:cNvGrpSpPr>
              <a:grpSpLocks/>
            </p:cNvGrpSpPr>
            <p:nvPr/>
          </p:nvGrpSpPr>
          <p:grpSpPr bwMode="auto">
            <a:xfrm>
              <a:off x="8340" y="6289"/>
              <a:ext cx="248" cy="248"/>
              <a:chOff x="6870" y="6199"/>
              <a:chExt cx="248" cy="248"/>
            </a:xfrm>
          </p:grpSpPr>
          <p:sp>
            <p:nvSpPr>
              <p:cNvPr id="3077" name="Line 5"/>
              <p:cNvSpPr>
                <a:spLocks noChangeShapeType="1"/>
              </p:cNvSpPr>
              <p:nvPr/>
            </p:nvSpPr>
            <p:spPr bwMode="auto">
              <a:xfrm>
                <a:off x="6870" y="6330"/>
                <a:ext cx="248"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 name="Line 6"/>
              <p:cNvSpPr>
                <a:spLocks noChangeShapeType="1"/>
              </p:cNvSpPr>
              <p:nvPr/>
            </p:nvSpPr>
            <p:spPr bwMode="auto">
              <a:xfrm rot="-5400000">
                <a:off x="6863" y="6323"/>
                <a:ext cx="248"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9" name="Group 7"/>
            <p:cNvGrpSpPr>
              <a:grpSpLocks/>
            </p:cNvGrpSpPr>
            <p:nvPr/>
          </p:nvGrpSpPr>
          <p:grpSpPr bwMode="auto">
            <a:xfrm>
              <a:off x="6375" y="5527"/>
              <a:ext cx="1830" cy="1790"/>
              <a:chOff x="6375" y="5527"/>
              <a:chExt cx="1830" cy="1790"/>
            </a:xfrm>
          </p:grpSpPr>
          <p:grpSp>
            <p:nvGrpSpPr>
              <p:cNvPr id="3080" name="Group 8"/>
              <p:cNvGrpSpPr>
                <a:grpSpLocks/>
              </p:cNvGrpSpPr>
              <p:nvPr/>
            </p:nvGrpSpPr>
            <p:grpSpPr bwMode="auto">
              <a:xfrm>
                <a:off x="6390" y="6604"/>
                <a:ext cx="1815" cy="157"/>
                <a:chOff x="6375" y="6432"/>
                <a:chExt cx="1815" cy="157"/>
              </a:xfrm>
            </p:grpSpPr>
            <p:sp>
              <p:nvSpPr>
                <p:cNvPr id="3081" name="Line 9"/>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2" name="AutoShape 10"/>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83" name="Group 11"/>
              <p:cNvGrpSpPr>
                <a:grpSpLocks/>
              </p:cNvGrpSpPr>
              <p:nvPr/>
            </p:nvGrpSpPr>
            <p:grpSpPr bwMode="auto">
              <a:xfrm>
                <a:off x="6382" y="6067"/>
                <a:ext cx="1815" cy="157"/>
                <a:chOff x="6375" y="6432"/>
                <a:chExt cx="1815" cy="157"/>
              </a:xfrm>
            </p:grpSpPr>
            <p:sp>
              <p:nvSpPr>
                <p:cNvPr id="3084" name="Line 12"/>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5" name="AutoShape 13"/>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86" name="Group 14"/>
              <p:cNvGrpSpPr>
                <a:grpSpLocks/>
              </p:cNvGrpSpPr>
              <p:nvPr/>
            </p:nvGrpSpPr>
            <p:grpSpPr bwMode="auto">
              <a:xfrm>
                <a:off x="6375" y="5805"/>
                <a:ext cx="1815" cy="157"/>
                <a:chOff x="6375" y="6432"/>
                <a:chExt cx="1815" cy="157"/>
              </a:xfrm>
            </p:grpSpPr>
            <p:sp>
              <p:nvSpPr>
                <p:cNvPr id="3087" name="Line 15"/>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8" name="AutoShape 16"/>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89" name="Group 17"/>
              <p:cNvGrpSpPr>
                <a:grpSpLocks/>
              </p:cNvGrpSpPr>
              <p:nvPr/>
            </p:nvGrpSpPr>
            <p:grpSpPr bwMode="auto">
              <a:xfrm>
                <a:off x="6390" y="6335"/>
                <a:ext cx="1815" cy="157"/>
                <a:chOff x="6375" y="6432"/>
                <a:chExt cx="1815" cy="157"/>
              </a:xfrm>
            </p:grpSpPr>
            <p:sp>
              <p:nvSpPr>
                <p:cNvPr id="3090" name="Line 18"/>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1" name="AutoShape 19"/>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92" name="Group 20"/>
              <p:cNvGrpSpPr>
                <a:grpSpLocks/>
              </p:cNvGrpSpPr>
              <p:nvPr/>
            </p:nvGrpSpPr>
            <p:grpSpPr bwMode="auto">
              <a:xfrm>
                <a:off x="6375" y="5527"/>
                <a:ext cx="1815" cy="157"/>
                <a:chOff x="6375" y="6432"/>
                <a:chExt cx="1815" cy="157"/>
              </a:xfrm>
            </p:grpSpPr>
            <p:sp>
              <p:nvSpPr>
                <p:cNvPr id="3093" name="Line 21"/>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4" name="AutoShape 22"/>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95" name="Group 23"/>
              <p:cNvGrpSpPr>
                <a:grpSpLocks/>
              </p:cNvGrpSpPr>
              <p:nvPr/>
            </p:nvGrpSpPr>
            <p:grpSpPr bwMode="auto">
              <a:xfrm>
                <a:off x="6390" y="6889"/>
                <a:ext cx="1815" cy="157"/>
                <a:chOff x="6375" y="6432"/>
                <a:chExt cx="1815" cy="157"/>
              </a:xfrm>
            </p:grpSpPr>
            <p:sp>
              <p:nvSpPr>
                <p:cNvPr id="3096" name="Line 24"/>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7" name="AutoShape 25"/>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98" name="Group 26"/>
              <p:cNvGrpSpPr>
                <a:grpSpLocks/>
              </p:cNvGrpSpPr>
              <p:nvPr/>
            </p:nvGrpSpPr>
            <p:grpSpPr bwMode="auto">
              <a:xfrm>
                <a:off x="6390" y="7160"/>
                <a:ext cx="1815" cy="157"/>
                <a:chOff x="6375" y="6432"/>
                <a:chExt cx="1815" cy="157"/>
              </a:xfrm>
            </p:grpSpPr>
            <p:sp>
              <p:nvSpPr>
                <p:cNvPr id="3099" name="Line 27"/>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0" name="AutoShape 28"/>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101" name="Group 29"/>
            <p:cNvGrpSpPr>
              <a:grpSpLocks/>
            </p:cNvGrpSpPr>
            <p:nvPr/>
          </p:nvGrpSpPr>
          <p:grpSpPr bwMode="auto">
            <a:xfrm>
              <a:off x="6331" y="5447"/>
              <a:ext cx="1905" cy="1987"/>
              <a:chOff x="6331" y="5511"/>
              <a:chExt cx="1905" cy="1987"/>
            </a:xfrm>
          </p:grpSpPr>
          <p:sp>
            <p:nvSpPr>
              <p:cNvPr id="3102" name="Rectangle 30"/>
              <p:cNvSpPr>
                <a:spLocks noChangeArrowheads="1"/>
              </p:cNvSpPr>
              <p:nvPr/>
            </p:nvSpPr>
            <p:spPr bwMode="auto">
              <a:xfrm>
                <a:off x="6331" y="5511"/>
                <a:ext cx="98" cy="1987"/>
              </a:xfrm>
              <a:prstGeom prst="rect">
                <a:avLst/>
              </a:prstGeom>
              <a:solidFill>
                <a:srgbClr val="C0C0C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03" name="Rectangle 31"/>
              <p:cNvSpPr>
                <a:spLocks noChangeArrowheads="1"/>
              </p:cNvSpPr>
              <p:nvPr/>
            </p:nvSpPr>
            <p:spPr bwMode="auto">
              <a:xfrm>
                <a:off x="8138" y="5511"/>
                <a:ext cx="98" cy="1987"/>
              </a:xfrm>
              <a:prstGeom prst="rect">
                <a:avLst/>
              </a:prstGeom>
              <a:solidFill>
                <a:srgbClr val="C0C0C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3" name="Group 2"/>
          <p:cNvGrpSpPr>
            <a:grpSpLocks/>
          </p:cNvGrpSpPr>
          <p:nvPr/>
        </p:nvGrpSpPr>
        <p:grpSpPr bwMode="auto">
          <a:xfrm>
            <a:off x="5334000" y="2438400"/>
            <a:ext cx="3124200" cy="2743200"/>
            <a:chOff x="2775" y="7852"/>
            <a:chExt cx="2256" cy="1996"/>
          </a:xfrm>
        </p:grpSpPr>
        <p:sp>
          <p:nvSpPr>
            <p:cNvPr id="34" name="Line 3"/>
            <p:cNvSpPr>
              <a:spLocks noChangeShapeType="1"/>
            </p:cNvSpPr>
            <p:nvPr/>
          </p:nvSpPr>
          <p:spPr bwMode="auto">
            <a:xfrm>
              <a:off x="2775" y="8873"/>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35" name="Group 4"/>
            <p:cNvGrpSpPr>
              <a:grpSpLocks/>
            </p:cNvGrpSpPr>
            <p:nvPr/>
          </p:nvGrpSpPr>
          <p:grpSpPr bwMode="auto">
            <a:xfrm>
              <a:off x="3113" y="7852"/>
              <a:ext cx="1918" cy="1996"/>
              <a:chOff x="3113" y="7852"/>
              <a:chExt cx="1918" cy="1996"/>
            </a:xfrm>
          </p:grpSpPr>
          <p:grpSp>
            <p:nvGrpSpPr>
              <p:cNvPr id="36" name="Group 5"/>
              <p:cNvGrpSpPr>
                <a:grpSpLocks/>
              </p:cNvGrpSpPr>
              <p:nvPr/>
            </p:nvGrpSpPr>
            <p:grpSpPr bwMode="auto">
              <a:xfrm>
                <a:off x="3149" y="7980"/>
                <a:ext cx="1882" cy="1795"/>
                <a:chOff x="3149" y="7980"/>
                <a:chExt cx="1882" cy="1795"/>
              </a:xfrm>
            </p:grpSpPr>
            <p:sp>
              <p:nvSpPr>
                <p:cNvPr id="49" name="Line 6"/>
                <p:cNvSpPr>
                  <a:spLocks noChangeShapeType="1"/>
                </p:cNvSpPr>
                <p:nvPr/>
              </p:nvSpPr>
              <p:spPr bwMode="auto">
                <a:xfrm>
                  <a:off x="3149" y="8895"/>
                  <a:ext cx="1882"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AutoShape 7"/>
                <p:cNvSpPr>
                  <a:spLocks noChangeArrowheads="1"/>
                </p:cNvSpPr>
                <p:nvPr/>
              </p:nvSpPr>
              <p:spPr bwMode="auto">
                <a:xfrm rot="16214425">
                  <a:off x="3313" y="8791"/>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51" name="Group 8"/>
                <p:cNvGrpSpPr>
                  <a:grpSpLocks/>
                </p:cNvGrpSpPr>
                <p:nvPr/>
              </p:nvGrpSpPr>
              <p:grpSpPr bwMode="auto">
                <a:xfrm>
                  <a:off x="3180" y="8041"/>
                  <a:ext cx="1186" cy="899"/>
                  <a:chOff x="3870" y="5611"/>
                  <a:chExt cx="1186" cy="899"/>
                </a:xfrm>
              </p:grpSpPr>
              <p:sp>
                <p:nvSpPr>
                  <p:cNvPr id="62" name="Arc 9"/>
                  <p:cNvSpPr>
                    <a:spLocks/>
                  </p:cNvSpPr>
                  <p:nvPr/>
                </p:nvSpPr>
                <p:spPr bwMode="auto">
                  <a:xfrm rot="-5400000">
                    <a:off x="4039" y="5449"/>
                    <a:ext cx="855" cy="1179"/>
                  </a:xfrm>
                  <a:custGeom>
                    <a:avLst/>
                    <a:gdLst>
                      <a:gd name="G0" fmla="+- 0 0 0"/>
                      <a:gd name="G1" fmla="+- 177 0 0"/>
                      <a:gd name="G2" fmla="+- 21600 0 0"/>
                      <a:gd name="T0" fmla="*/ 21599 w 21600"/>
                      <a:gd name="T1" fmla="*/ 0 h 21769"/>
                      <a:gd name="T2" fmla="*/ 600 w 21600"/>
                      <a:gd name="T3" fmla="*/ 21769 h 21769"/>
                      <a:gd name="T4" fmla="*/ 0 w 21600"/>
                      <a:gd name="T5" fmla="*/ 177 h 21769"/>
                    </a:gdLst>
                    <a:ahLst/>
                    <a:cxnLst>
                      <a:cxn ang="0">
                        <a:pos x="T0" y="T1"/>
                      </a:cxn>
                      <a:cxn ang="0">
                        <a:pos x="T2" y="T3"/>
                      </a:cxn>
                      <a:cxn ang="0">
                        <a:pos x="T4" y="T5"/>
                      </a:cxn>
                    </a:cxnLst>
                    <a:rect l="0" t="0" r="r" b="b"/>
                    <a:pathLst>
                      <a:path w="21600" h="21769" fill="none" extrusionOk="0">
                        <a:moveTo>
                          <a:pt x="21599" y="-1"/>
                        </a:moveTo>
                        <a:cubicBezTo>
                          <a:pt x="21599" y="58"/>
                          <a:pt x="21600" y="117"/>
                          <a:pt x="21600" y="177"/>
                        </a:cubicBezTo>
                        <a:cubicBezTo>
                          <a:pt x="21600" y="11872"/>
                          <a:pt x="12291" y="21443"/>
                          <a:pt x="599" y="21768"/>
                        </a:cubicBezTo>
                      </a:path>
                      <a:path w="21600" h="21769" stroke="0" extrusionOk="0">
                        <a:moveTo>
                          <a:pt x="21599" y="-1"/>
                        </a:moveTo>
                        <a:cubicBezTo>
                          <a:pt x="21599" y="58"/>
                          <a:pt x="21600" y="117"/>
                          <a:pt x="21600" y="177"/>
                        </a:cubicBezTo>
                        <a:cubicBezTo>
                          <a:pt x="21600" y="11872"/>
                          <a:pt x="12291" y="21443"/>
                          <a:pt x="599" y="21768"/>
                        </a:cubicBezTo>
                        <a:lnTo>
                          <a:pt x="0" y="17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Arc 10"/>
                  <p:cNvSpPr>
                    <a:spLocks/>
                  </p:cNvSpPr>
                  <p:nvPr/>
                </p:nvSpPr>
                <p:spPr bwMode="auto">
                  <a:xfrm rot="-5400000">
                    <a:off x="4151" y="5606"/>
                    <a:ext cx="585" cy="1137"/>
                  </a:xfrm>
                  <a:custGeom>
                    <a:avLst/>
                    <a:gdLst>
                      <a:gd name="G0" fmla="+- 0 0 0"/>
                      <a:gd name="G1" fmla="+- 237 0 0"/>
                      <a:gd name="G2" fmla="+- 21600 0 0"/>
                      <a:gd name="T0" fmla="*/ 21599 w 21600"/>
                      <a:gd name="T1" fmla="*/ 0 h 21829"/>
                      <a:gd name="T2" fmla="*/ 600 w 21600"/>
                      <a:gd name="T3" fmla="*/ 21829 h 21829"/>
                      <a:gd name="T4" fmla="*/ 0 w 21600"/>
                      <a:gd name="T5" fmla="*/ 237 h 21829"/>
                    </a:gdLst>
                    <a:ahLst/>
                    <a:cxnLst>
                      <a:cxn ang="0">
                        <a:pos x="T0" y="T1"/>
                      </a:cxn>
                      <a:cxn ang="0">
                        <a:pos x="T2" y="T3"/>
                      </a:cxn>
                      <a:cxn ang="0">
                        <a:pos x="T4" y="T5"/>
                      </a:cxn>
                    </a:cxnLst>
                    <a:rect l="0" t="0" r="r" b="b"/>
                    <a:pathLst>
                      <a:path w="21600" h="21829" fill="none" extrusionOk="0">
                        <a:moveTo>
                          <a:pt x="21598" y="0"/>
                        </a:moveTo>
                        <a:cubicBezTo>
                          <a:pt x="21599" y="78"/>
                          <a:pt x="21600" y="157"/>
                          <a:pt x="21600" y="237"/>
                        </a:cubicBezTo>
                        <a:cubicBezTo>
                          <a:pt x="21600" y="11932"/>
                          <a:pt x="12291" y="21503"/>
                          <a:pt x="599" y="21828"/>
                        </a:cubicBezTo>
                      </a:path>
                      <a:path w="21600" h="21829" stroke="0" extrusionOk="0">
                        <a:moveTo>
                          <a:pt x="21598" y="0"/>
                        </a:moveTo>
                        <a:cubicBezTo>
                          <a:pt x="21599" y="78"/>
                          <a:pt x="21600" y="157"/>
                          <a:pt x="21600" y="237"/>
                        </a:cubicBezTo>
                        <a:cubicBezTo>
                          <a:pt x="21600" y="11932"/>
                          <a:pt x="12291" y="21503"/>
                          <a:pt x="599" y="21828"/>
                        </a:cubicBezTo>
                        <a:lnTo>
                          <a:pt x="0" y="23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Arc 11"/>
                  <p:cNvSpPr>
                    <a:spLocks/>
                  </p:cNvSpPr>
                  <p:nvPr/>
                </p:nvSpPr>
                <p:spPr bwMode="auto">
                  <a:xfrm rot="-5400000">
                    <a:off x="4268" y="5766"/>
                    <a:ext cx="346" cy="1142"/>
                  </a:xfrm>
                  <a:custGeom>
                    <a:avLst/>
                    <a:gdLst>
                      <a:gd name="G0" fmla="+- 0 0 0"/>
                      <a:gd name="G1" fmla="+- 328 0 0"/>
                      <a:gd name="G2" fmla="+- 21600 0 0"/>
                      <a:gd name="T0" fmla="*/ 21598 w 21600"/>
                      <a:gd name="T1" fmla="*/ 0 h 21920"/>
                      <a:gd name="T2" fmla="*/ 600 w 21600"/>
                      <a:gd name="T3" fmla="*/ 21920 h 21920"/>
                      <a:gd name="T4" fmla="*/ 0 w 21600"/>
                      <a:gd name="T5" fmla="*/ 328 h 21920"/>
                    </a:gdLst>
                    <a:ahLst/>
                    <a:cxnLst>
                      <a:cxn ang="0">
                        <a:pos x="T0" y="T1"/>
                      </a:cxn>
                      <a:cxn ang="0">
                        <a:pos x="T2" y="T3"/>
                      </a:cxn>
                      <a:cxn ang="0">
                        <a:pos x="T4" y="T5"/>
                      </a:cxn>
                    </a:cxnLst>
                    <a:rect l="0" t="0" r="r" b="b"/>
                    <a:pathLst>
                      <a:path w="21600" h="21920" fill="none" extrusionOk="0">
                        <a:moveTo>
                          <a:pt x="21597" y="0"/>
                        </a:moveTo>
                        <a:cubicBezTo>
                          <a:pt x="21599" y="109"/>
                          <a:pt x="21600" y="218"/>
                          <a:pt x="21600" y="328"/>
                        </a:cubicBezTo>
                        <a:cubicBezTo>
                          <a:pt x="21600" y="12023"/>
                          <a:pt x="12291" y="21594"/>
                          <a:pt x="599" y="21919"/>
                        </a:cubicBezTo>
                      </a:path>
                      <a:path w="21600" h="21920" stroke="0" extrusionOk="0">
                        <a:moveTo>
                          <a:pt x="21597" y="0"/>
                        </a:moveTo>
                        <a:cubicBezTo>
                          <a:pt x="21599" y="109"/>
                          <a:pt x="21600" y="218"/>
                          <a:pt x="21600" y="328"/>
                        </a:cubicBezTo>
                        <a:cubicBezTo>
                          <a:pt x="21600" y="12023"/>
                          <a:pt x="12291" y="21594"/>
                          <a:pt x="599" y="21919"/>
                        </a:cubicBezTo>
                        <a:lnTo>
                          <a:pt x="0" y="328"/>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2" name="AutoShape 12"/>
                <p:cNvSpPr>
                  <a:spLocks noChangeArrowheads="1"/>
                </p:cNvSpPr>
                <p:nvPr/>
              </p:nvSpPr>
              <p:spPr bwMode="auto">
                <a:xfrm rot="16266603">
                  <a:off x="3322" y="7965"/>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3" name="AutoShape 13"/>
                <p:cNvSpPr>
                  <a:spLocks noChangeArrowheads="1"/>
                </p:cNvSpPr>
                <p:nvPr/>
              </p:nvSpPr>
              <p:spPr bwMode="auto">
                <a:xfrm rot="16266603">
                  <a:off x="3321" y="8235"/>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 name="AutoShape 14"/>
                <p:cNvSpPr>
                  <a:spLocks noChangeArrowheads="1"/>
                </p:cNvSpPr>
                <p:nvPr/>
              </p:nvSpPr>
              <p:spPr bwMode="auto">
                <a:xfrm rot="16266603">
                  <a:off x="3321" y="8521"/>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55" name="Group 15"/>
                <p:cNvGrpSpPr>
                  <a:grpSpLocks/>
                </p:cNvGrpSpPr>
                <p:nvPr/>
              </p:nvGrpSpPr>
              <p:grpSpPr bwMode="auto">
                <a:xfrm flipV="1">
                  <a:off x="3179" y="8815"/>
                  <a:ext cx="1186" cy="899"/>
                  <a:chOff x="3870" y="5611"/>
                  <a:chExt cx="1186" cy="899"/>
                </a:xfrm>
              </p:grpSpPr>
              <p:sp>
                <p:nvSpPr>
                  <p:cNvPr id="59" name="Arc 16"/>
                  <p:cNvSpPr>
                    <a:spLocks/>
                  </p:cNvSpPr>
                  <p:nvPr/>
                </p:nvSpPr>
                <p:spPr bwMode="auto">
                  <a:xfrm rot="-5400000">
                    <a:off x="4039" y="5449"/>
                    <a:ext cx="855" cy="1179"/>
                  </a:xfrm>
                  <a:custGeom>
                    <a:avLst/>
                    <a:gdLst>
                      <a:gd name="G0" fmla="+- 0 0 0"/>
                      <a:gd name="G1" fmla="+- 177 0 0"/>
                      <a:gd name="G2" fmla="+- 21600 0 0"/>
                      <a:gd name="T0" fmla="*/ 21599 w 21600"/>
                      <a:gd name="T1" fmla="*/ 0 h 21769"/>
                      <a:gd name="T2" fmla="*/ 600 w 21600"/>
                      <a:gd name="T3" fmla="*/ 21769 h 21769"/>
                      <a:gd name="T4" fmla="*/ 0 w 21600"/>
                      <a:gd name="T5" fmla="*/ 177 h 21769"/>
                    </a:gdLst>
                    <a:ahLst/>
                    <a:cxnLst>
                      <a:cxn ang="0">
                        <a:pos x="T0" y="T1"/>
                      </a:cxn>
                      <a:cxn ang="0">
                        <a:pos x="T2" y="T3"/>
                      </a:cxn>
                      <a:cxn ang="0">
                        <a:pos x="T4" y="T5"/>
                      </a:cxn>
                    </a:cxnLst>
                    <a:rect l="0" t="0" r="r" b="b"/>
                    <a:pathLst>
                      <a:path w="21600" h="21769" fill="none" extrusionOk="0">
                        <a:moveTo>
                          <a:pt x="21599" y="-1"/>
                        </a:moveTo>
                        <a:cubicBezTo>
                          <a:pt x="21599" y="58"/>
                          <a:pt x="21600" y="117"/>
                          <a:pt x="21600" y="177"/>
                        </a:cubicBezTo>
                        <a:cubicBezTo>
                          <a:pt x="21600" y="11872"/>
                          <a:pt x="12291" y="21443"/>
                          <a:pt x="599" y="21768"/>
                        </a:cubicBezTo>
                      </a:path>
                      <a:path w="21600" h="21769" stroke="0" extrusionOk="0">
                        <a:moveTo>
                          <a:pt x="21599" y="-1"/>
                        </a:moveTo>
                        <a:cubicBezTo>
                          <a:pt x="21599" y="58"/>
                          <a:pt x="21600" y="117"/>
                          <a:pt x="21600" y="177"/>
                        </a:cubicBezTo>
                        <a:cubicBezTo>
                          <a:pt x="21600" y="11872"/>
                          <a:pt x="12291" y="21443"/>
                          <a:pt x="599" y="21768"/>
                        </a:cubicBezTo>
                        <a:lnTo>
                          <a:pt x="0" y="17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Arc 17"/>
                  <p:cNvSpPr>
                    <a:spLocks/>
                  </p:cNvSpPr>
                  <p:nvPr/>
                </p:nvSpPr>
                <p:spPr bwMode="auto">
                  <a:xfrm rot="-5400000">
                    <a:off x="4151" y="5606"/>
                    <a:ext cx="585" cy="1137"/>
                  </a:xfrm>
                  <a:custGeom>
                    <a:avLst/>
                    <a:gdLst>
                      <a:gd name="G0" fmla="+- 0 0 0"/>
                      <a:gd name="G1" fmla="+- 237 0 0"/>
                      <a:gd name="G2" fmla="+- 21600 0 0"/>
                      <a:gd name="T0" fmla="*/ 21599 w 21600"/>
                      <a:gd name="T1" fmla="*/ 0 h 21829"/>
                      <a:gd name="T2" fmla="*/ 600 w 21600"/>
                      <a:gd name="T3" fmla="*/ 21829 h 21829"/>
                      <a:gd name="T4" fmla="*/ 0 w 21600"/>
                      <a:gd name="T5" fmla="*/ 237 h 21829"/>
                    </a:gdLst>
                    <a:ahLst/>
                    <a:cxnLst>
                      <a:cxn ang="0">
                        <a:pos x="T0" y="T1"/>
                      </a:cxn>
                      <a:cxn ang="0">
                        <a:pos x="T2" y="T3"/>
                      </a:cxn>
                      <a:cxn ang="0">
                        <a:pos x="T4" y="T5"/>
                      </a:cxn>
                    </a:cxnLst>
                    <a:rect l="0" t="0" r="r" b="b"/>
                    <a:pathLst>
                      <a:path w="21600" h="21829" fill="none" extrusionOk="0">
                        <a:moveTo>
                          <a:pt x="21598" y="0"/>
                        </a:moveTo>
                        <a:cubicBezTo>
                          <a:pt x="21599" y="78"/>
                          <a:pt x="21600" y="157"/>
                          <a:pt x="21600" y="237"/>
                        </a:cubicBezTo>
                        <a:cubicBezTo>
                          <a:pt x="21600" y="11932"/>
                          <a:pt x="12291" y="21503"/>
                          <a:pt x="599" y="21828"/>
                        </a:cubicBezTo>
                      </a:path>
                      <a:path w="21600" h="21829" stroke="0" extrusionOk="0">
                        <a:moveTo>
                          <a:pt x="21598" y="0"/>
                        </a:moveTo>
                        <a:cubicBezTo>
                          <a:pt x="21599" y="78"/>
                          <a:pt x="21600" y="157"/>
                          <a:pt x="21600" y="237"/>
                        </a:cubicBezTo>
                        <a:cubicBezTo>
                          <a:pt x="21600" y="11932"/>
                          <a:pt x="12291" y="21503"/>
                          <a:pt x="599" y="21828"/>
                        </a:cubicBezTo>
                        <a:lnTo>
                          <a:pt x="0" y="23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Arc 18"/>
                  <p:cNvSpPr>
                    <a:spLocks/>
                  </p:cNvSpPr>
                  <p:nvPr/>
                </p:nvSpPr>
                <p:spPr bwMode="auto">
                  <a:xfrm rot="-5400000">
                    <a:off x="4268" y="5766"/>
                    <a:ext cx="346" cy="1142"/>
                  </a:xfrm>
                  <a:custGeom>
                    <a:avLst/>
                    <a:gdLst>
                      <a:gd name="G0" fmla="+- 0 0 0"/>
                      <a:gd name="G1" fmla="+- 328 0 0"/>
                      <a:gd name="G2" fmla="+- 21600 0 0"/>
                      <a:gd name="T0" fmla="*/ 21598 w 21600"/>
                      <a:gd name="T1" fmla="*/ 0 h 21920"/>
                      <a:gd name="T2" fmla="*/ 600 w 21600"/>
                      <a:gd name="T3" fmla="*/ 21920 h 21920"/>
                      <a:gd name="T4" fmla="*/ 0 w 21600"/>
                      <a:gd name="T5" fmla="*/ 328 h 21920"/>
                    </a:gdLst>
                    <a:ahLst/>
                    <a:cxnLst>
                      <a:cxn ang="0">
                        <a:pos x="T0" y="T1"/>
                      </a:cxn>
                      <a:cxn ang="0">
                        <a:pos x="T2" y="T3"/>
                      </a:cxn>
                      <a:cxn ang="0">
                        <a:pos x="T4" y="T5"/>
                      </a:cxn>
                    </a:cxnLst>
                    <a:rect l="0" t="0" r="r" b="b"/>
                    <a:pathLst>
                      <a:path w="21600" h="21920" fill="none" extrusionOk="0">
                        <a:moveTo>
                          <a:pt x="21597" y="0"/>
                        </a:moveTo>
                        <a:cubicBezTo>
                          <a:pt x="21599" y="109"/>
                          <a:pt x="21600" y="218"/>
                          <a:pt x="21600" y="328"/>
                        </a:cubicBezTo>
                        <a:cubicBezTo>
                          <a:pt x="21600" y="12023"/>
                          <a:pt x="12291" y="21594"/>
                          <a:pt x="599" y="21919"/>
                        </a:cubicBezTo>
                      </a:path>
                      <a:path w="21600" h="21920" stroke="0" extrusionOk="0">
                        <a:moveTo>
                          <a:pt x="21597" y="0"/>
                        </a:moveTo>
                        <a:cubicBezTo>
                          <a:pt x="21599" y="109"/>
                          <a:pt x="21600" y="218"/>
                          <a:pt x="21600" y="328"/>
                        </a:cubicBezTo>
                        <a:cubicBezTo>
                          <a:pt x="21600" y="12023"/>
                          <a:pt x="12291" y="21594"/>
                          <a:pt x="599" y="21919"/>
                        </a:cubicBezTo>
                        <a:lnTo>
                          <a:pt x="0" y="328"/>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6" name="AutoShape 19"/>
                <p:cNvSpPr>
                  <a:spLocks noChangeArrowheads="1"/>
                </p:cNvSpPr>
                <p:nvPr/>
              </p:nvSpPr>
              <p:spPr bwMode="auto">
                <a:xfrm rot="5333397" flipV="1">
                  <a:off x="3321" y="961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AutoShape 20"/>
                <p:cNvSpPr>
                  <a:spLocks noChangeArrowheads="1"/>
                </p:cNvSpPr>
                <p:nvPr/>
              </p:nvSpPr>
              <p:spPr bwMode="auto">
                <a:xfrm rot="5333397" flipV="1">
                  <a:off x="3320" y="934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AutoShape 21"/>
                <p:cNvSpPr>
                  <a:spLocks noChangeArrowheads="1"/>
                </p:cNvSpPr>
                <p:nvPr/>
              </p:nvSpPr>
              <p:spPr bwMode="auto">
                <a:xfrm rot="5333397" flipV="1">
                  <a:off x="3320" y="9061"/>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7" name="Group 22"/>
              <p:cNvGrpSpPr>
                <a:grpSpLocks/>
              </p:cNvGrpSpPr>
              <p:nvPr/>
            </p:nvGrpSpPr>
            <p:grpSpPr bwMode="auto">
              <a:xfrm>
                <a:off x="3620" y="7956"/>
                <a:ext cx="1307" cy="1877"/>
                <a:chOff x="3620" y="7956"/>
                <a:chExt cx="1307" cy="1877"/>
              </a:xfrm>
            </p:grpSpPr>
            <p:sp>
              <p:nvSpPr>
                <p:cNvPr id="43" name="AutoShape 23"/>
                <p:cNvSpPr>
                  <a:spLocks noChangeArrowheads="1"/>
                </p:cNvSpPr>
                <p:nvPr/>
              </p:nvSpPr>
              <p:spPr bwMode="auto">
                <a:xfrm rot="2324009" flipV="1">
                  <a:off x="4095" y="9586"/>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4" name="AutoShape 24"/>
                <p:cNvSpPr>
                  <a:spLocks noChangeArrowheads="1"/>
                </p:cNvSpPr>
                <p:nvPr/>
              </p:nvSpPr>
              <p:spPr bwMode="auto">
                <a:xfrm rot="8469430" flipV="1">
                  <a:off x="4106" y="8024"/>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5" name="Arc 25"/>
                <p:cNvSpPr>
                  <a:spLocks/>
                </p:cNvSpPr>
                <p:nvPr/>
              </p:nvSpPr>
              <p:spPr bwMode="auto">
                <a:xfrm>
                  <a:off x="3620" y="7956"/>
                  <a:ext cx="802" cy="1877"/>
                </a:xfrm>
                <a:custGeom>
                  <a:avLst/>
                  <a:gdLst>
                    <a:gd name="G0" fmla="+- 0 0 0"/>
                    <a:gd name="G1" fmla="+- 18697 0 0"/>
                    <a:gd name="G2" fmla="+- 21600 0 0"/>
                    <a:gd name="T0" fmla="*/ 10817 w 21600"/>
                    <a:gd name="T1" fmla="*/ 0 h 37295"/>
                    <a:gd name="T2" fmla="*/ 10985 w 21600"/>
                    <a:gd name="T3" fmla="*/ 37295 h 37295"/>
                    <a:gd name="T4" fmla="*/ 0 w 21600"/>
                    <a:gd name="T5" fmla="*/ 18697 h 37295"/>
                  </a:gdLst>
                  <a:ahLst/>
                  <a:cxnLst>
                    <a:cxn ang="0">
                      <a:pos x="T0" y="T1"/>
                    </a:cxn>
                    <a:cxn ang="0">
                      <a:pos x="T2" y="T3"/>
                    </a:cxn>
                    <a:cxn ang="0">
                      <a:pos x="T4" y="T5"/>
                    </a:cxn>
                  </a:cxnLst>
                  <a:rect l="0" t="0" r="r" b="b"/>
                  <a:pathLst>
                    <a:path w="21600" h="37295" fill="none" extrusionOk="0">
                      <a:moveTo>
                        <a:pt x="10816" y="0"/>
                      </a:moveTo>
                      <a:cubicBezTo>
                        <a:pt x="17490" y="3861"/>
                        <a:pt x="21600" y="10986"/>
                        <a:pt x="21600" y="18697"/>
                      </a:cubicBezTo>
                      <a:cubicBezTo>
                        <a:pt x="21600" y="26337"/>
                        <a:pt x="17563" y="33409"/>
                        <a:pt x="10985" y="37295"/>
                      </a:cubicBezTo>
                    </a:path>
                    <a:path w="21600" h="37295" stroke="0" extrusionOk="0">
                      <a:moveTo>
                        <a:pt x="10816" y="0"/>
                      </a:moveTo>
                      <a:cubicBezTo>
                        <a:pt x="17490" y="3861"/>
                        <a:pt x="21600" y="10986"/>
                        <a:pt x="21600" y="18697"/>
                      </a:cubicBezTo>
                      <a:cubicBezTo>
                        <a:pt x="21600" y="26337"/>
                        <a:pt x="17563" y="33409"/>
                        <a:pt x="10985" y="37295"/>
                      </a:cubicBezTo>
                      <a:lnTo>
                        <a:pt x="0" y="1869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26"/>
                <p:cNvSpPr>
                  <a:spLocks/>
                </p:cNvSpPr>
                <p:nvPr/>
              </p:nvSpPr>
              <p:spPr bwMode="auto">
                <a:xfrm flipH="1">
                  <a:off x="4432" y="7965"/>
                  <a:ext cx="315" cy="1845"/>
                </a:xfrm>
                <a:custGeom>
                  <a:avLst/>
                  <a:gdLst/>
                  <a:ahLst/>
                  <a:cxnLst>
                    <a:cxn ang="0">
                      <a:pos x="0" y="0"/>
                    </a:cxn>
                    <a:cxn ang="0">
                      <a:pos x="315" y="922"/>
                    </a:cxn>
                    <a:cxn ang="0">
                      <a:pos x="7" y="1845"/>
                    </a:cxn>
                  </a:cxnLst>
                  <a:rect l="0" t="0" r="r" b="b"/>
                  <a:pathLst>
                    <a:path w="315" h="1845">
                      <a:moveTo>
                        <a:pt x="0" y="0"/>
                      </a:moveTo>
                      <a:lnTo>
                        <a:pt x="315" y="922"/>
                      </a:lnTo>
                      <a:lnTo>
                        <a:pt x="7" y="184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27"/>
                <p:cNvSpPr>
                  <a:spLocks/>
                </p:cNvSpPr>
                <p:nvPr/>
              </p:nvSpPr>
              <p:spPr bwMode="auto">
                <a:xfrm flipH="1">
                  <a:off x="4470" y="8175"/>
                  <a:ext cx="450" cy="1455"/>
                </a:xfrm>
                <a:custGeom>
                  <a:avLst/>
                  <a:gdLst/>
                  <a:ahLst/>
                  <a:cxnLst>
                    <a:cxn ang="0">
                      <a:pos x="0" y="0"/>
                    </a:cxn>
                    <a:cxn ang="0">
                      <a:pos x="450" y="705"/>
                    </a:cxn>
                    <a:cxn ang="0">
                      <a:pos x="0" y="1455"/>
                    </a:cxn>
                  </a:cxnLst>
                  <a:rect l="0" t="0" r="r" b="b"/>
                  <a:pathLst>
                    <a:path w="450" h="1455">
                      <a:moveTo>
                        <a:pt x="0" y="0"/>
                      </a:moveTo>
                      <a:lnTo>
                        <a:pt x="450" y="705"/>
                      </a:lnTo>
                      <a:lnTo>
                        <a:pt x="0" y="145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28"/>
                <p:cNvSpPr>
                  <a:spLocks/>
                </p:cNvSpPr>
                <p:nvPr/>
              </p:nvSpPr>
              <p:spPr bwMode="auto">
                <a:xfrm flipH="1">
                  <a:off x="4507" y="8595"/>
                  <a:ext cx="420" cy="600"/>
                </a:xfrm>
                <a:custGeom>
                  <a:avLst/>
                  <a:gdLst/>
                  <a:ahLst/>
                  <a:cxnLst>
                    <a:cxn ang="0">
                      <a:pos x="0" y="0"/>
                    </a:cxn>
                    <a:cxn ang="0">
                      <a:pos x="420" y="292"/>
                    </a:cxn>
                    <a:cxn ang="0">
                      <a:pos x="15" y="600"/>
                    </a:cxn>
                  </a:cxnLst>
                  <a:rect l="0" t="0" r="r" b="b"/>
                  <a:pathLst>
                    <a:path w="420" h="600">
                      <a:moveTo>
                        <a:pt x="0" y="0"/>
                      </a:moveTo>
                      <a:lnTo>
                        <a:pt x="420" y="292"/>
                      </a:lnTo>
                      <a:lnTo>
                        <a:pt x="15" y="600"/>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8" name="Rectangle 29"/>
              <p:cNvSpPr>
                <a:spLocks noChangeArrowheads="1"/>
              </p:cNvSpPr>
              <p:nvPr/>
            </p:nvSpPr>
            <p:spPr bwMode="auto">
              <a:xfrm>
                <a:off x="3113" y="7852"/>
                <a:ext cx="98" cy="1996"/>
              </a:xfrm>
              <a:prstGeom prst="rect">
                <a:avLst/>
              </a:prstGeom>
              <a:solidFill>
                <a:srgbClr val="C0C0C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9" name="Group 30"/>
              <p:cNvGrpSpPr>
                <a:grpSpLocks/>
              </p:cNvGrpSpPr>
              <p:nvPr/>
            </p:nvGrpSpPr>
            <p:grpSpPr bwMode="auto">
              <a:xfrm>
                <a:off x="4201" y="8682"/>
                <a:ext cx="409" cy="409"/>
                <a:chOff x="4201" y="8682"/>
                <a:chExt cx="409" cy="409"/>
              </a:xfrm>
            </p:grpSpPr>
            <p:sp>
              <p:nvSpPr>
                <p:cNvPr id="40" name="Oval 31"/>
                <p:cNvSpPr>
                  <a:spLocks noChangeArrowheads="1"/>
                </p:cNvSpPr>
                <p:nvPr/>
              </p:nvSpPr>
              <p:spPr bwMode="auto">
                <a:xfrm>
                  <a:off x="4201" y="8682"/>
                  <a:ext cx="409" cy="409"/>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Line 32"/>
                <p:cNvSpPr>
                  <a:spLocks noChangeShapeType="1"/>
                </p:cNvSpPr>
                <p:nvPr/>
              </p:nvSpPr>
              <p:spPr bwMode="auto">
                <a:xfrm>
                  <a:off x="4267" y="8888"/>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Line 33"/>
                <p:cNvSpPr>
                  <a:spLocks noChangeShapeType="1"/>
                </p:cNvSpPr>
                <p:nvPr/>
              </p:nvSpPr>
              <p:spPr bwMode="auto">
                <a:xfrm rot="5400000" flipV="1">
                  <a:off x="4266" y="8887"/>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sp>
        <p:nvSpPr>
          <p:cNvPr id="65" name="TextBox 64"/>
          <p:cNvSpPr txBox="1"/>
          <p:nvPr/>
        </p:nvSpPr>
        <p:spPr>
          <a:xfrm>
            <a:off x="838200" y="1676400"/>
            <a:ext cx="2514600" cy="369332"/>
          </a:xfrm>
          <a:prstGeom prst="rect">
            <a:avLst/>
          </a:prstGeom>
          <a:noFill/>
        </p:spPr>
        <p:txBody>
          <a:bodyPr wrap="square" rtlCol="0">
            <a:spAutoFit/>
          </a:bodyPr>
          <a:lstStyle/>
          <a:p>
            <a:r>
              <a:rPr lang="en-US" dirty="0" smtClean="0"/>
              <a:t>Two parallel plates</a:t>
            </a:r>
            <a:endParaRPr lang="en-US" dirty="0"/>
          </a:p>
        </p:txBody>
      </p:sp>
      <p:sp>
        <p:nvSpPr>
          <p:cNvPr id="66" name="TextBox 65"/>
          <p:cNvSpPr txBox="1"/>
          <p:nvPr/>
        </p:nvSpPr>
        <p:spPr>
          <a:xfrm>
            <a:off x="5715000" y="1676400"/>
            <a:ext cx="2667000" cy="369332"/>
          </a:xfrm>
          <a:prstGeom prst="rect">
            <a:avLst/>
          </a:prstGeom>
          <a:noFill/>
        </p:spPr>
        <p:txBody>
          <a:bodyPr wrap="square" rtlCol="0">
            <a:spAutoFit/>
          </a:bodyPr>
          <a:lstStyle/>
          <a:p>
            <a:r>
              <a:rPr lang="en-US" dirty="0" smtClean="0"/>
              <a:t>Plate and point charge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iterate type="lt">
                                    <p:tmPct val="5000"/>
                                  </p:iterate>
                                  <p:childTnLst>
                                    <p:set>
                                      <p:cBhvr>
                                        <p:cTn id="10" dur="1" fill="hold">
                                          <p:stCondLst>
                                            <p:cond delay="0"/>
                                          </p:stCondLst>
                                        </p:cTn>
                                        <p:tgtEl>
                                          <p:spTgt spid="3074"/>
                                        </p:tgtEl>
                                        <p:attrNameLst>
                                          <p:attrName>style.visibility</p:attrName>
                                        </p:attrNameLst>
                                      </p:cBhvr>
                                      <p:to>
                                        <p:strVal val="visible"/>
                                      </p:to>
                                    </p:set>
                                    <p:anim calcmode="lin" valueType="num">
                                      <p:cBhvr>
                                        <p:cTn id="11" dur="1000" fill="hold"/>
                                        <p:tgtEl>
                                          <p:spTgt spid="3074"/>
                                        </p:tgtEl>
                                        <p:attrNameLst>
                                          <p:attrName>ppt_w</p:attrName>
                                        </p:attrNameLst>
                                      </p:cBhvr>
                                      <p:tavLst>
                                        <p:tav tm="0">
                                          <p:val>
                                            <p:fltVal val="0"/>
                                          </p:val>
                                        </p:tav>
                                        <p:tav tm="100000">
                                          <p:val>
                                            <p:strVal val="#ppt_w"/>
                                          </p:val>
                                        </p:tav>
                                      </p:tavLst>
                                    </p:anim>
                                    <p:anim calcmode="lin" valueType="num">
                                      <p:cBhvr>
                                        <p:cTn id="12" dur="1000" fill="hold"/>
                                        <p:tgtEl>
                                          <p:spTgt spid="3074"/>
                                        </p:tgtEl>
                                        <p:attrNameLst>
                                          <p:attrName>ppt_h</p:attrName>
                                        </p:attrNameLst>
                                      </p:cBhvr>
                                      <p:tavLst>
                                        <p:tav tm="0">
                                          <p:val>
                                            <p:fltVal val="0"/>
                                          </p:val>
                                        </p:tav>
                                        <p:tav tm="100000">
                                          <p:val>
                                            <p:strVal val="#ppt_h"/>
                                          </p:val>
                                        </p:tav>
                                      </p:tavLst>
                                    </p:anim>
                                    <p:anim calcmode="lin" valueType="num">
                                      <p:cBhvr>
                                        <p:cTn id="13" dur="1000" fill="hold"/>
                                        <p:tgtEl>
                                          <p:spTgt spid="3074"/>
                                        </p:tgtEl>
                                        <p:attrNameLst>
                                          <p:attrName>style.rotation</p:attrName>
                                        </p:attrNameLst>
                                      </p:cBhvr>
                                      <p:tavLst>
                                        <p:tav tm="0">
                                          <p:val>
                                            <p:fltVal val="90"/>
                                          </p:val>
                                        </p:tav>
                                        <p:tav tm="100000">
                                          <p:val>
                                            <p:fltVal val="0"/>
                                          </p:val>
                                        </p:tav>
                                      </p:tavLst>
                                    </p:anim>
                                    <p:animEffect transition="in" filter="fade">
                                      <p:cBhvr>
                                        <p:cTn id="14" dur="1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anim from="(-#ppt_w/2)" to="(#ppt_x)" calcmode="lin" valueType="num">
                                      <p:cBhvr>
                                        <p:cTn id="23" dur="600" fill="hold">
                                          <p:stCondLst>
                                            <p:cond delay="0"/>
                                          </p:stCondLst>
                                        </p:cTn>
                                        <p:tgtEl>
                                          <p:spTgt spid="33"/>
                                        </p:tgtEl>
                                        <p:attrNameLst>
                                          <p:attrName>ppt_x</p:attrName>
                                        </p:attrNameLst>
                                      </p:cBhvr>
                                    </p:anim>
                                    <p:anim from="0" to="-1.0" calcmode="lin" valueType="num">
                                      <p:cBhvr>
                                        <p:cTn id="24" dur="200" decel="50000" autoRev="1" fill="hold">
                                          <p:stCondLst>
                                            <p:cond delay="600"/>
                                          </p:stCondLst>
                                        </p:cTn>
                                        <p:tgtEl>
                                          <p:spTgt spid="33"/>
                                        </p:tgtEl>
                                        <p:attrNameLst>
                                          <p:attrName>xshear</p:attrName>
                                        </p:attrNameLst>
                                      </p:cBhvr>
                                    </p:anim>
                                    <p:animScale>
                                      <p:cBhvr>
                                        <p:cTn id="25" dur="200" decel="100000" autoRev="1" fill="hold">
                                          <p:stCondLst>
                                            <p:cond delay="600"/>
                                          </p:stCondLst>
                                        </p:cTn>
                                        <p:tgtEl>
                                          <p:spTgt spid="33"/>
                                        </p:tgtEl>
                                      </p:cBhvr>
                                      <p:from x="100000" y="100000"/>
                                      <p:to x="80000" y="100000"/>
                                    </p:animScale>
                                    <p:anim by="(#ppt_h/3+#ppt_w*0.1)" calcmode="lin" valueType="num">
                                      <p:cBhvr additive="sum">
                                        <p:cTn id="26" dur="200" decel="100000" autoRev="1" fill="hold">
                                          <p:stCondLst>
                                            <p:cond delay="600"/>
                                          </p:stCondLst>
                                        </p:cTn>
                                        <p:tgtEl>
                                          <p:spTgt spid="3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these</a:t>
            </a:r>
            <a:endParaRPr lang="en-US" dirty="0"/>
          </a:p>
        </p:txBody>
      </p:sp>
      <p:sp>
        <p:nvSpPr>
          <p:cNvPr id="4" name="3 Marcador de contenido"/>
          <p:cNvSpPr>
            <a:spLocks noGrp="1"/>
          </p:cNvSpPr>
          <p:nvPr>
            <p:ph idx="1"/>
          </p:nvPr>
        </p:nvSpPr>
        <p:spPr/>
        <p:txBody>
          <a:bodyPr>
            <a:normAutofit fontScale="70000" lnSpcReduction="20000"/>
          </a:bodyPr>
          <a:lstStyle/>
          <a:p>
            <a:r>
              <a:rPr lang="en-GB" sz="3600" dirty="0" smtClean="0"/>
              <a:t>Field lines....</a:t>
            </a:r>
          </a:p>
          <a:p>
            <a:r>
              <a:rPr lang="en-GB" sz="3200" dirty="0" smtClean="0"/>
              <a:t> Never start or stop in empty space – they stop or start either on a charge or “at infinity”.</a:t>
            </a:r>
          </a:p>
          <a:p>
            <a:r>
              <a:rPr lang="en-GB" sz="3200" dirty="0" smtClean="0"/>
              <a:t>Never cross – if they did, a small positive charge placed there would feel forces in different directions, which could be resolved into the one true direction of the field line there.</a:t>
            </a:r>
          </a:p>
          <a:p>
            <a:r>
              <a:rPr lang="en-GB" sz="3200" b="1" dirty="0" smtClean="0"/>
              <a:t>The density of field lines on a diagram is indicative of the strength of the field.</a:t>
            </a:r>
          </a:p>
          <a:p>
            <a:r>
              <a:rPr lang="en-GB" sz="3200" dirty="0" smtClean="0"/>
              <a:t>The second diagram above also shows a point exactly between two like charges where no field exists (since the forces on a charge placed there would be exactly equal and opposite in direction). Such a point is called a </a:t>
            </a:r>
            <a:r>
              <a:rPr lang="en-GB" sz="3200" b="1" dirty="0" smtClean="0"/>
              <a:t>neutral point</a:t>
            </a:r>
            <a:r>
              <a:rPr lang="en-GB" sz="3200" dirty="0" smtClean="0"/>
              <a:t>.</a:t>
            </a:r>
            <a:endParaRPr lang="en-US" sz="3200" dirty="0" smtClean="0"/>
          </a:p>
          <a:p>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ES" dirty="0" smtClean="0"/>
              <a:t>EXTENSION</a:t>
            </a:r>
            <a:endParaRPr lang="es-ES" dirty="0"/>
          </a:p>
        </p:txBody>
      </p:sp>
      <p:sp>
        <p:nvSpPr>
          <p:cNvPr id="5" name="4 Subtítulo"/>
          <p:cNvSpPr>
            <a:spLocks noGrp="1"/>
          </p:cNvSpPr>
          <p:nvPr>
            <p:ph type="subTitle" idx="1"/>
          </p:nvPr>
        </p:nvSpPr>
        <p:spPr/>
        <p:txBody>
          <a:bodyPr/>
          <a:lstStyle/>
          <a:p>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smtClean="0"/>
              <a:t>Equipotentials</a:t>
            </a:r>
            <a:r>
              <a:rPr lang="en-US" b="1" dirty="0" smtClean="0"/>
              <a:t/>
            </a:r>
            <a:br>
              <a:rPr lang="en-US" b="1" dirty="0" smtClean="0"/>
            </a:br>
            <a:endParaRPr lang="en-US" dirty="0"/>
          </a:p>
        </p:txBody>
      </p:sp>
      <p:sp>
        <p:nvSpPr>
          <p:cNvPr id="4" name="3 Marcador de contenido"/>
          <p:cNvSpPr>
            <a:spLocks noGrp="1"/>
          </p:cNvSpPr>
          <p:nvPr>
            <p:ph idx="1"/>
          </p:nvPr>
        </p:nvSpPr>
        <p:spPr/>
        <p:txBody>
          <a:bodyPr>
            <a:normAutofit fontScale="92500" lnSpcReduction="20000"/>
          </a:bodyPr>
          <a:lstStyle/>
          <a:p>
            <a:pPr>
              <a:buFont typeface="Wingdings" pitchFamily="2" charset="2"/>
              <a:buChar char="Ø"/>
            </a:pPr>
            <a:r>
              <a:rPr lang="en-GB" sz="3200" dirty="0" smtClean="0"/>
              <a:t>points of equal potential in the field</a:t>
            </a:r>
          </a:p>
          <a:p>
            <a:pPr>
              <a:buFont typeface="Wingdings" pitchFamily="2" charset="2"/>
              <a:buChar char="Ø"/>
            </a:pPr>
            <a:r>
              <a:rPr lang="en-GB" sz="3200" dirty="0" smtClean="0"/>
              <a:t>in other words, no work is done in moving a charge on an </a:t>
            </a:r>
            <a:r>
              <a:rPr lang="en-GB" sz="3200" dirty="0" err="1" smtClean="0"/>
              <a:t>equipotential</a:t>
            </a:r>
            <a:r>
              <a:rPr lang="en-GB" sz="3200" dirty="0" smtClean="0"/>
              <a:t> surface. </a:t>
            </a:r>
          </a:p>
          <a:p>
            <a:pPr>
              <a:buFont typeface="Wingdings" pitchFamily="2" charset="2"/>
              <a:buChar char="Ø"/>
            </a:pPr>
            <a:r>
              <a:rPr lang="en-GB" sz="3200" dirty="0" err="1" smtClean="0"/>
              <a:t>Equipotential</a:t>
            </a:r>
            <a:r>
              <a:rPr lang="en-GB" sz="3200" dirty="0" smtClean="0"/>
              <a:t> surfaces are perpendicular to field lines.</a:t>
            </a:r>
          </a:p>
          <a:p>
            <a:pPr>
              <a:buFont typeface="Wingdings" pitchFamily="2" charset="2"/>
              <a:buChar char="Ø"/>
            </a:pPr>
            <a:r>
              <a:rPr lang="en-GB" sz="3200" dirty="0" smtClean="0"/>
              <a:t>Any electrical conductor is an </a:t>
            </a:r>
            <a:r>
              <a:rPr lang="en-GB" sz="3200" dirty="0" err="1" smtClean="0"/>
              <a:t>equipotential</a:t>
            </a:r>
            <a:r>
              <a:rPr lang="en-GB" sz="3200" dirty="0" smtClean="0"/>
              <a:t> surface. </a:t>
            </a:r>
          </a:p>
          <a:p>
            <a:pPr>
              <a:buFont typeface="Wingdings" pitchFamily="2" charset="2"/>
              <a:buChar char="Ø"/>
            </a:pPr>
            <a:r>
              <a:rPr lang="en-GB" sz="3200" dirty="0" smtClean="0"/>
              <a:t>Field lines always meet conductors at right angles (see the fourth field diagram in the last section).</a:t>
            </a:r>
            <a:endParaRPr lang="en-US" sz="3200" dirty="0" smtClean="0"/>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err="1" smtClean="0"/>
              <a:t>Calibration</a:t>
            </a:r>
            <a:endParaRPr lang="es-ES" dirty="0"/>
          </a:p>
        </p:txBody>
      </p:sp>
      <p:sp>
        <p:nvSpPr>
          <p:cNvPr id="5" name="4 Marcador de contenido"/>
          <p:cNvSpPr>
            <a:spLocks noGrp="1"/>
          </p:cNvSpPr>
          <p:nvPr>
            <p:ph idx="1"/>
          </p:nvPr>
        </p:nvSpPr>
        <p:spPr>
          <a:xfrm>
            <a:off x="304800" y="1600200"/>
            <a:ext cx="3505200" cy="4525963"/>
          </a:xfrm>
        </p:spPr>
        <p:txBody>
          <a:bodyPr>
            <a:normAutofit fontScale="77500" lnSpcReduction="20000"/>
          </a:bodyPr>
          <a:lstStyle/>
          <a:p>
            <a:r>
              <a:rPr lang="es-ES" dirty="0" err="1" smtClean="0"/>
              <a:t>Using</a:t>
            </a:r>
            <a:r>
              <a:rPr lang="es-ES" dirty="0" smtClean="0"/>
              <a:t> a </a:t>
            </a:r>
            <a:r>
              <a:rPr lang="es-ES" dirty="0" err="1" smtClean="0"/>
              <a:t>standard</a:t>
            </a:r>
            <a:r>
              <a:rPr lang="es-ES" dirty="0" smtClean="0"/>
              <a:t> </a:t>
            </a:r>
            <a:r>
              <a:rPr lang="es-ES" dirty="0" err="1" smtClean="0"/>
              <a:t>cell</a:t>
            </a:r>
            <a:r>
              <a:rPr lang="es-ES" dirty="0" smtClean="0"/>
              <a:t> (</a:t>
            </a:r>
            <a:r>
              <a:rPr lang="es-ES" dirty="0" err="1" smtClean="0"/>
              <a:t>known</a:t>
            </a:r>
            <a:r>
              <a:rPr lang="es-ES" dirty="0" smtClean="0"/>
              <a:t> </a:t>
            </a:r>
            <a:r>
              <a:rPr lang="es-ES" dirty="0" err="1" smtClean="0"/>
              <a:t>emf</a:t>
            </a:r>
            <a:r>
              <a:rPr lang="es-ES" dirty="0" smtClean="0"/>
              <a:t>)</a:t>
            </a:r>
          </a:p>
          <a:p>
            <a:r>
              <a:rPr lang="es-ES" dirty="0" smtClean="0"/>
              <a:t>C </a:t>
            </a:r>
            <a:r>
              <a:rPr lang="es-ES" dirty="0" err="1" smtClean="0"/>
              <a:t>is</a:t>
            </a:r>
            <a:r>
              <a:rPr lang="es-ES" dirty="0" smtClean="0"/>
              <a:t> </a:t>
            </a:r>
            <a:r>
              <a:rPr lang="es-ES" dirty="0" err="1" smtClean="0"/>
              <a:t>adjusted</a:t>
            </a:r>
            <a:r>
              <a:rPr lang="es-ES" dirty="0" smtClean="0"/>
              <a:t> </a:t>
            </a:r>
            <a:r>
              <a:rPr lang="es-ES" dirty="0" err="1" smtClean="0"/>
              <a:t>until</a:t>
            </a:r>
            <a:r>
              <a:rPr lang="es-ES" dirty="0" smtClean="0"/>
              <a:t> </a:t>
            </a:r>
            <a:r>
              <a:rPr lang="es-ES" dirty="0" err="1" smtClean="0"/>
              <a:t>Galvanometer</a:t>
            </a:r>
            <a:r>
              <a:rPr lang="es-ES" dirty="0" smtClean="0"/>
              <a:t> </a:t>
            </a:r>
            <a:r>
              <a:rPr lang="es-ES" dirty="0" err="1" smtClean="0"/>
              <a:t>reads</a:t>
            </a:r>
            <a:r>
              <a:rPr lang="es-ES" dirty="0" smtClean="0"/>
              <a:t> </a:t>
            </a:r>
            <a:r>
              <a:rPr lang="es-ES" dirty="0" err="1" smtClean="0"/>
              <a:t>zero</a:t>
            </a:r>
            <a:endParaRPr lang="es-ES" dirty="0" smtClean="0"/>
          </a:p>
          <a:p>
            <a:r>
              <a:rPr lang="es-ES" dirty="0" smtClean="0"/>
              <a:t>At </a:t>
            </a:r>
            <a:r>
              <a:rPr lang="es-ES" dirty="0" err="1" smtClean="0"/>
              <a:t>this</a:t>
            </a:r>
            <a:r>
              <a:rPr lang="es-ES" dirty="0" smtClean="0"/>
              <a:t> </a:t>
            </a:r>
            <a:r>
              <a:rPr lang="es-ES" dirty="0" err="1" smtClean="0"/>
              <a:t>point</a:t>
            </a:r>
            <a:r>
              <a:rPr lang="es-ES" dirty="0" smtClean="0"/>
              <a:t> </a:t>
            </a:r>
            <a:r>
              <a:rPr lang="es-ES" dirty="0" err="1" smtClean="0"/>
              <a:t>the</a:t>
            </a:r>
            <a:r>
              <a:rPr lang="es-ES" dirty="0" smtClean="0"/>
              <a:t> </a:t>
            </a:r>
            <a:r>
              <a:rPr lang="es-ES" dirty="0" err="1" smtClean="0"/>
              <a:t>circuit</a:t>
            </a:r>
            <a:r>
              <a:rPr lang="es-ES" dirty="0" smtClean="0"/>
              <a:t> </a:t>
            </a:r>
            <a:r>
              <a:rPr lang="es-ES" dirty="0" err="1" smtClean="0"/>
              <a:t>is</a:t>
            </a:r>
            <a:r>
              <a:rPr lang="es-ES" dirty="0" smtClean="0"/>
              <a:t> </a:t>
            </a:r>
            <a:r>
              <a:rPr lang="es-ES" dirty="0" err="1" smtClean="0"/>
              <a:t>balanced</a:t>
            </a:r>
            <a:r>
              <a:rPr lang="es-ES" dirty="0" smtClean="0"/>
              <a:t> (</a:t>
            </a:r>
            <a:r>
              <a:rPr lang="es-ES" dirty="0" err="1" smtClean="0"/>
              <a:t>p.d.</a:t>
            </a:r>
            <a:r>
              <a:rPr lang="es-ES" dirty="0" smtClean="0"/>
              <a:t> </a:t>
            </a:r>
            <a:r>
              <a:rPr lang="es-ES" dirty="0" err="1" smtClean="0"/>
              <a:t>across</a:t>
            </a:r>
            <a:r>
              <a:rPr lang="es-ES" dirty="0" smtClean="0"/>
              <a:t> AC = </a:t>
            </a:r>
            <a:r>
              <a:rPr lang="es-ES" dirty="0" err="1" smtClean="0"/>
              <a:t>emf</a:t>
            </a:r>
            <a:r>
              <a:rPr lang="es-ES" dirty="0" smtClean="0"/>
              <a:t>).</a:t>
            </a:r>
          </a:p>
          <a:p>
            <a:r>
              <a:rPr lang="es-ES" dirty="0" err="1" smtClean="0"/>
              <a:t>The</a:t>
            </a:r>
            <a:r>
              <a:rPr lang="es-ES" dirty="0" smtClean="0"/>
              <a:t> </a:t>
            </a:r>
            <a:r>
              <a:rPr lang="es-ES" dirty="0" err="1" smtClean="0"/>
              <a:t>length</a:t>
            </a:r>
            <a:r>
              <a:rPr lang="es-ES" dirty="0" smtClean="0"/>
              <a:t> AC </a:t>
            </a:r>
            <a:r>
              <a:rPr lang="es-ES" dirty="0" err="1" smtClean="0"/>
              <a:t>is</a:t>
            </a:r>
            <a:r>
              <a:rPr lang="es-ES" dirty="0" smtClean="0"/>
              <a:t> </a:t>
            </a:r>
            <a:r>
              <a:rPr lang="es-ES" dirty="0" err="1" smtClean="0"/>
              <a:t>measured</a:t>
            </a:r>
            <a:endParaRPr lang="es-ES" dirty="0" smtClean="0"/>
          </a:p>
          <a:p>
            <a:r>
              <a:rPr lang="es-ES" dirty="0" err="1" smtClean="0"/>
              <a:t>Emf</a:t>
            </a:r>
            <a:r>
              <a:rPr lang="es-ES" dirty="0" smtClean="0"/>
              <a:t> / L </a:t>
            </a:r>
            <a:r>
              <a:rPr lang="es-ES" dirty="0" err="1" smtClean="0"/>
              <a:t>gives</a:t>
            </a:r>
            <a:r>
              <a:rPr lang="es-ES" dirty="0" smtClean="0"/>
              <a:t> a </a:t>
            </a:r>
            <a:r>
              <a:rPr lang="es-ES" dirty="0" err="1" smtClean="0"/>
              <a:t>value</a:t>
            </a:r>
            <a:r>
              <a:rPr lang="es-ES" dirty="0" smtClean="0"/>
              <a:t> in Vm-1</a:t>
            </a:r>
          </a:p>
          <a:p>
            <a:r>
              <a:rPr lang="es-ES" dirty="0" err="1" smtClean="0"/>
              <a:t>The</a:t>
            </a:r>
            <a:r>
              <a:rPr lang="es-ES" dirty="0" smtClean="0"/>
              <a:t> </a:t>
            </a:r>
            <a:r>
              <a:rPr lang="es-ES" dirty="0" err="1" smtClean="0"/>
              <a:t>circuit</a:t>
            </a:r>
            <a:r>
              <a:rPr lang="es-ES" dirty="0" smtClean="0"/>
              <a:t> </a:t>
            </a:r>
            <a:r>
              <a:rPr lang="es-ES" dirty="0" err="1" smtClean="0"/>
              <a:t>is</a:t>
            </a:r>
            <a:r>
              <a:rPr lang="es-ES" dirty="0" smtClean="0"/>
              <a:t> </a:t>
            </a:r>
            <a:r>
              <a:rPr lang="es-ES" dirty="0" err="1" smtClean="0"/>
              <a:t>calibrated</a:t>
            </a:r>
            <a:endParaRPr lang="es-ES" dirty="0"/>
          </a:p>
        </p:txBody>
      </p:sp>
      <p:pic>
        <p:nvPicPr>
          <p:cNvPr id="1026" name="Picture 2" descr="http://ualr.edu/dcwold/phys2122/p23man/p23pot1.jpg"/>
          <p:cNvPicPr>
            <a:picLocks noChangeAspect="1" noChangeArrowheads="1"/>
          </p:cNvPicPr>
          <p:nvPr/>
        </p:nvPicPr>
        <p:blipFill>
          <a:blip r:embed="rId2" cstate="print"/>
          <a:srcRect/>
          <a:stretch>
            <a:fillRect/>
          </a:stretch>
        </p:blipFill>
        <p:spPr bwMode="auto">
          <a:xfrm>
            <a:off x="3810000" y="1905000"/>
            <a:ext cx="5334000" cy="400050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101 Rectángulo"/>
          <p:cNvSpPr/>
          <p:nvPr/>
        </p:nvSpPr>
        <p:spPr>
          <a:xfrm>
            <a:off x="228600" y="1600200"/>
            <a:ext cx="8534400" cy="4876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p:txBody>
          <a:bodyPr/>
          <a:lstStyle/>
          <a:p>
            <a:r>
              <a:rPr lang="en-US" dirty="0" err="1" smtClean="0">
                <a:solidFill>
                  <a:schemeClr val="tx2">
                    <a:lumMod val="50000"/>
                  </a:schemeClr>
                </a:solidFill>
              </a:rPr>
              <a:t>Equipotential</a:t>
            </a:r>
            <a:r>
              <a:rPr lang="en-US" dirty="0" smtClean="0">
                <a:solidFill>
                  <a:schemeClr val="tx2">
                    <a:lumMod val="50000"/>
                  </a:schemeClr>
                </a:solidFill>
              </a:rPr>
              <a:t> examples I</a:t>
            </a:r>
            <a:endParaRPr lang="en-US" dirty="0">
              <a:solidFill>
                <a:schemeClr val="tx2">
                  <a:lumMod val="50000"/>
                </a:schemeClr>
              </a:solidFill>
            </a:endParaRPr>
          </a:p>
        </p:txBody>
      </p:sp>
      <p:grpSp>
        <p:nvGrpSpPr>
          <p:cNvPr id="5122" name="Group 2"/>
          <p:cNvGrpSpPr>
            <a:grpSpLocks/>
          </p:cNvGrpSpPr>
          <p:nvPr/>
        </p:nvGrpSpPr>
        <p:grpSpPr bwMode="auto">
          <a:xfrm>
            <a:off x="381000" y="2133600"/>
            <a:ext cx="8153400" cy="3733800"/>
            <a:chOff x="2268" y="11820"/>
            <a:chExt cx="7354" cy="3165"/>
          </a:xfrm>
        </p:grpSpPr>
        <p:grpSp>
          <p:nvGrpSpPr>
            <p:cNvPr id="5123" name="Group 3"/>
            <p:cNvGrpSpPr>
              <a:grpSpLocks/>
            </p:cNvGrpSpPr>
            <p:nvPr/>
          </p:nvGrpSpPr>
          <p:grpSpPr bwMode="auto">
            <a:xfrm>
              <a:off x="7064" y="12278"/>
              <a:ext cx="2558" cy="2220"/>
              <a:chOff x="7289" y="8885"/>
              <a:chExt cx="2558" cy="2220"/>
            </a:xfrm>
          </p:grpSpPr>
          <p:grpSp>
            <p:nvGrpSpPr>
              <p:cNvPr id="5124" name="Group 4"/>
              <p:cNvGrpSpPr>
                <a:grpSpLocks/>
              </p:cNvGrpSpPr>
              <p:nvPr/>
            </p:nvGrpSpPr>
            <p:grpSpPr bwMode="auto">
              <a:xfrm>
                <a:off x="7289" y="8995"/>
                <a:ext cx="2558" cy="1987"/>
                <a:chOff x="6030" y="5447"/>
                <a:chExt cx="2558" cy="1987"/>
              </a:xfrm>
            </p:grpSpPr>
            <p:sp>
              <p:nvSpPr>
                <p:cNvPr id="5125" name="Line 5"/>
                <p:cNvSpPr>
                  <a:spLocks noChangeShapeType="1"/>
                </p:cNvSpPr>
                <p:nvPr/>
              </p:nvSpPr>
              <p:spPr bwMode="auto">
                <a:xfrm>
                  <a:off x="6030" y="6406"/>
                  <a:ext cx="248"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126" name="Group 6"/>
                <p:cNvGrpSpPr>
                  <a:grpSpLocks/>
                </p:cNvGrpSpPr>
                <p:nvPr/>
              </p:nvGrpSpPr>
              <p:grpSpPr bwMode="auto">
                <a:xfrm>
                  <a:off x="8340" y="6289"/>
                  <a:ext cx="248" cy="248"/>
                  <a:chOff x="6870" y="6199"/>
                  <a:chExt cx="248" cy="248"/>
                </a:xfrm>
              </p:grpSpPr>
              <p:sp>
                <p:nvSpPr>
                  <p:cNvPr id="5127" name="Line 7"/>
                  <p:cNvSpPr>
                    <a:spLocks noChangeShapeType="1"/>
                  </p:cNvSpPr>
                  <p:nvPr/>
                </p:nvSpPr>
                <p:spPr bwMode="auto">
                  <a:xfrm>
                    <a:off x="6870" y="6330"/>
                    <a:ext cx="248"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28" name="Line 8"/>
                  <p:cNvSpPr>
                    <a:spLocks noChangeShapeType="1"/>
                  </p:cNvSpPr>
                  <p:nvPr/>
                </p:nvSpPr>
                <p:spPr bwMode="auto">
                  <a:xfrm rot="-5400000">
                    <a:off x="6863" y="6323"/>
                    <a:ext cx="248"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29" name="Group 9"/>
                <p:cNvGrpSpPr>
                  <a:grpSpLocks/>
                </p:cNvGrpSpPr>
                <p:nvPr/>
              </p:nvGrpSpPr>
              <p:grpSpPr bwMode="auto">
                <a:xfrm>
                  <a:off x="6375" y="5527"/>
                  <a:ext cx="1830" cy="1790"/>
                  <a:chOff x="6375" y="5527"/>
                  <a:chExt cx="1830" cy="1790"/>
                </a:xfrm>
              </p:grpSpPr>
              <p:grpSp>
                <p:nvGrpSpPr>
                  <p:cNvPr id="5130" name="Group 10"/>
                  <p:cNvGrpSpPr>
                    <a:grpSpLocks/>
                  </p:cNvGrpSpPr>
                  <p:nvPr/>
                </p:nvGrpSpPr>
                <p:grpSpPr bwMode="auto">
                  <a:xfrm>
                    <a:off x="6390" y="6604"/>
                    <a:ext cx="1815" cy="157"/>
                    <a:chOff x="6375" y="6432"/>
                    <a:chExt cx="1815" cy="157"/>
                  </a:xfrm>
                </p:grpSpPr>
                <p:sp>
                  <p:nvSpPr>
                    <p:cNvPr id="5131" name="Line 11"/>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2" name="AutoShape 12"/>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33" name="Group 13"/>
                  <p:cNvGrpSpPr>
                    <a:grpSpLocks/>
                  </p:cNvGrpSpPr>
                  <p:nvPr/>
                </p:nvGrpSpPr>
                <p:grpSpPr bwMode="auto">
                  <a:xfrm>
                    <a:off x="6382" y="6067"/>
                    <a:ext cx="1815" cy="157"/>
                    <a:chOff x="6375" y="6432"/>
                    <a:chExt cx="1815" cy="157"/>
                  </a:xfrm>
                </p:grpSpPr>
                <p:sp>
                  <p:nvSpPr>
                    <p:cNvPr id="5134" name="Line 14"/>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5" name="AutoShape 15"/>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36" name="Group 16"/>
                  <p:cNvGrpSpPr>
                    <a:grpSpLocks/>
                  </p:cNvGrpSpPr>
                  <p:nvPr/>
                </p:nvGrpSpPr>
                <p:grpSpPr bwMode="auto">
                  <a:xfrm>
                    <a:off x="6375" y="5805"/>
                    <a:ext cx="1815" cy="157"/>
                    <a:chOff x="6375" y="6432"/>
                    <a:chExt cx="1815" cy="157"/>
                  </a:xfrm>
                </p:grpSpPr>
                <p:sp>
                  <p:nvSpPr>
                    <p:cNvPr id="5137" name="Line 17"/>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8" name="AutoShape 18"/>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39" name="Group 19"/>
                  <p:cNvGrpSpPr>
                    <a:grpSpLocks/>
                  </p:cNvGrpSpPr>
                  <p:nvPr/>
                </p:nvGrpSpPr>
                <p:grpSpPr bwMode="auto">
                  <a:xfrm>
                    <a:off x="6390" y="6335"/>
                    <a:ext cx="1815" cy="157"/>
                    <a:chOff x="6375" y="6432"/>
                    <a:chExt cx="1815" cy="157"/>
                  </a:xfrm>
                </p:grpSpPr>
                <p:sp>
                  <p:nvSpPr>
                    <p:cNvPr id="5140" name="Line 20"/>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1" name="AutoShape 21"/>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42" name="Group 22"/>
                  <p:cNvGrpSpPr>
                    <a:grpSpLocks/>
                  </p:cNvGrpSpPr>
                  <p:nvPr/>
                </p:nvGrpSpPr>
                <p:grpSpPr bwMode="auto">
                  <a:xfrm>
                    <a:off x="6375" y="5527"/>
                    <a:ext cx="1815" cy="157"/>
                    <a:chOff x="6375" y="6432"/>
                    <a:chExt cx="1815" cy="157"/>
                  </a:xfrm>
                </p:grpSpPr>
                <p:sp>
                  <p:nvSpPr>
                    <p:cNvPr id="5143" name="Line 23"/>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4" name="AutoShape 24"/>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45" name="Group 25"/>
                  <p:cNvGrpSpPr>
                    <a:grpSpLocks/>
                  </p:cNvGrpSpPr>
                  <p:nvPr/>
                </p:nvGrpSpPr>
                <p:grpSpPr bwMode="auto">
                  <a:xfrm>
                    <a:off x="6390" y="6889"/>
                    <a:ext cx="1815" cy="157"/>
                    <a:chOff x="6375" y="6432"/>
                    <a:chExt cx="1815" cy="157"/>
                  </a:xfrm>
                </p:grpSpPr>
                <p:sp>
                  <p:nvSpPr>
                    <p:cNvPr id="5146" name="Line 26"/>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7" name="AutoShape 27"/>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48" name="Group 28"/>
                  <p:cNvGrpSpPr>
                    <a:grpSpLocks/>
                  </p:cNvGrpSpPr>
                  <p:nvPr/>
                </p:nvGrpSpPr>
                <p:grpSpPr bwMode="auto">
                  <a:xfrm>
                    <a:off x="6390" y="7160"/>
                    <a:ext cx="1815" cy="157"/>
                    <a:chOff x="6375" y="6432"/>
                    <a:chExt cx="1815" cy="157"/>
                  </a:xfrm>
                </p:grpSpPr>
                <p:sp>
                  <p:nvSpPr>
                    <p:cNvPr id="5149" name="Line 29"/>
                    <p:cNvSpPr>
                      <a:spLocks noChangeShapeType="1"/>
                    </p:cNvSpPr>
                    <p:nvPr/>
                  </p:nvSpPr>
                  <p:spPr bwMode="auto">
                    <a:xfrm>
                      <a:off x="6375" y="6510"/>
                      <a:ext cx="1815"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0" name="AutoShape 30"/>
                    <p:cNvSpPr>
                      <a:spLocks noChangeArrowheads="1"/>
                    </p:cNvSpPr>
                    <p:nvPr/>
                  </p:nvSpPr>
                  <p:spPr bwMode="auto">
                    <a:xfrm rot="-5400000">
                      <a:off x="7133" y="6413"/>
                      <a:ext cx="157" cy="195"/>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5151" name="Group 31"/>
                <p:cNvGrpSpPr>
                  <a:grpSpLocks/>
                </p:cNvGrpSpPr>
                <p:nvPr/>
              </p:nvGrpSpPr>
              <p:grpSpPr bwMode="auto">
                <a:xfrm>
                  <a:off x="6331" y="5447"/>
                  <a:ext cx="1905" cy="1987"/>
                  <a:chOff x="6331" y="5511"/>
                  <a:chExt cx="1905" cy="1987"/>
                </a:xfrm>
              </p:grpSpPr>
              <p:sp>
                <p:nvSpPr>
                  <p:cNvPr id="5152" name="Rectangle 32"/>
                  <p:cNvSpPr>
                    <a:spLocks noChangeArrowheads="1"/>
                  </p:cNvSpPr>
                  <p:nvPr/>
                </p:nvSpPr>
                <p:spPr bwMode="auto">
                  <a:xfrm>
                    <a:off x="6331" y="5511"/>
                    <a:ext cx="98" cy="1987"/>
                  </a:xfrm>
                  <a:prstGeom prst="rect">
                    <a:avLst/>
                  </a:prstGeom>
                  <a:solidFill>
                    <a:srgbClr val="C0C0C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53" name="Rectangle 33"/>
                  <p:cNvSpPr>
                    <a:spLocks noChangeArrowheads="1"/>
                  </p:cNvSpPr>
                  <p:nvPr/>
                </p:nvSpPr>
                <p:spPr bwMode="auto">
                  <a:xfrm>
                    <a:off x="8138" y="5511"/>
                    <a:ext cx="98" cy="1987"/>
                  </a:xfrm>
                  <a:prstGeom prst="rect">
                    <a:avLst/>
                  </a:prstGeom>
                  <a:solidFill>
                    <a:srgbClr val="C0C0C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5154" name="Group 34"/>
              <p:cNvGrpSpPr>
                <a:grpSpLocks/>
              </p:cNvGrpSpPr>
              <p:nvPr/>
            </p:nvGrpSpPr>
            <p:grpSpPr bwMode="auto">
              <a:xfrm>
                <a:off x="7727" y="8885"/>
                <a:ext cx="1630" cy="2220"/>
                <a:chOff x="9040" y="9042"/>
                <a:chExt cx="1630" cy="2220"/>
              </a:xfrm>
            </p:grpSpPr>
            <p:grpSp>
              <p:nvGrpSpPr>
                <p:cNvPr id="5155" name="Group 35"/>
                <p:cNvGrpSpPr>
                  <a:grpSpLocks/>
                </p:cNvGrpSpPr>
                <p:nvPr/>
              </p:nvGrpSpPr>
              <p:grpSpPr bwMode="auto">
                <a:xfrm>
                  <a:off x="9040" y="9042"/>
                  <a:ext cx="544" cy="2220"/>
                  <a:chOff x="9040" y="9042"/>
                  <a:chExt cx="544" cy="2220"/>
                </a:xfrm>
              </p:grpSpPr>
              <p:grpSp>
                <p:nvGrpSpPr>
                  <p:cNvPr id="5156" name="Group 36"/>
                  <p:cNvGrpSpPr>
                    <a:grpSpLocks/>
                  </p:cNvGrpSpPr>
                  <p:nvPr/>
                </p:nvGrpSpPr>
                <p:grpSpPr bwMode="auto">
                  <a:xfrm>
                    <a:off x="9040" y="9042"/>
                    <a:ext cx="182" cy="2220"/>
                    <a:chOff x="9040" y="9042"/>
                    <a:chExt cx="182" cy="2220"/>
                  </a:xfrm>
                </p:grpSpPr>
                <p:sp>
                  <p:nvSpPr>
                    <p:cNvPr id="5157" name="Line 37"/>
                    <p:cNvSpPr>
                      <a:spLocks noChangeShapeType="1"/>
                    </p:cNvSpPr>
                    <p:nvPr/>
                  </p:nvSpPr>
                  <p:spPr bwMode="auto">
                    <a:xfrm>
                      <a:off x="9040" y="9042"/>
                      <a:ext cx="1" cy="222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8" name="Line 38"/>
                    <p:cNvSpPr>
                      <a:spLocks noChangeShapeType="1"/>
                    </p:cNvSpPr>
                    <p:nvPr/>
                  </p:nvSpPr>
                  <p:spPr bwMode="auto">
                    <a:xfrm>
                      <a:off x="9221" y="9042"/>
                      <a:ext cx="1" cy="222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59" name="Group 39"/>
                  <p:cNvGrpSpPr>
                    <a:grpSpLocks/>
                  </p:cNvGrpSpPr>
                  <p:nvPr/>
                </p:nvGrpSpPr>
                <p:grpSpPr bwMode="auto">
                  <a:xfrm>
                    <a:off x="9402" y="9042"/>
                    <a:ext cx="182" cy="2220"/>
                    <a:chOff x="9040" y="9042"/>
                    <a:chExt cx="182" cy="2220"/>
                  </a:xfrm>
                </p:grpSpPr>
                <p:sp>
                  <p:nvSpPr>
                    <p:cNvPr id="5160" name="Line 40"/>
                    <p:cNvSpPr>
                      <a:spLocks noChangeShapeType="1"/>
                    </p:cNvSpPr>
                    <p:nvPr/>
                  </p:nvSpPr>
                  <p:spPr bwMode="auto">
                    <a:xfrm>
                      <a:off x="9040" y="9042"/>
                      <a:ext cx="1" cy="222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1" name="Line 41"/>
                    <p:cNvSpPr>
                      <a:spLocks noChangeShapeType="1"/>
                    </p:cNvSpPr>
                    <p:nvPr/>
                  </p:nvSpPr>
                  <p:spPr bwMode="auto">
                    <a:xfrm>
                      <a:off x="9221" y="9042"/>
                      <a:ext cx="1" cy="222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5162" name="Group 42"/>
                <p:cNvGrpSpPr>
                  <a:grpSpLocks/>
                </p:cNvGrpSpPr>
                <p:nvPr/>
              </p:nvGrpSpPr>
              <p:grpSpPr bwMode="auto">
                <a:xfrm>
                  <a:off x="9764" y="9042"/>
                  <a:ext cx="182" cy="2220"/>
                  <a:chOff x="9040" y="9042"/>
                  <a:chExt cx="182" cy="2220"/>
                </a:xfrm>
              </p:grpSpPr>
              <p:sp>
                <p:nvSpPr>
                  <p:cNvPr id="5163" name="Line 43"/>
                  <p:cNvSpPr>
                    <a:spLocks noChangeShapeType="1"/>
                  </p:cNvSpPr>
                  <p:nvPr/>
                </p:nvSpPr>
                <p:spPr bwMode="auto">
                  <a:xfrm>
                    <a:off x="9040" y="9042"/>
                    <a:ext cx="1" cy="222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4" name="Line 44"/>
                  <p:cNvSpPr>
                    <a:spLocks noChangeShapeType="1"/>
                  </p:cNvSpPr>
                  <p:nvPr/>
                </p:nvSpPr>
                <p:spPr bwMode="auto">
                  <a:xfrm>
                    <a:off x="9221" y="9042"/>
                    <a:ext cx="1" cy="222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65" name="Group 45"/>
                <p:cNvGrpSpPr>
                  <a:grpSpLocks/>
                </p:cNvGrpSpPr>
                <p:nvPr/>
              </p:nvGrpSpPr>
              <p:grpSpPr bwMode="auto">
                <a:xfrm>
                  <a:off x="10126" y="9042"/>
                  <a:ext cx="182" cy="2220"/>
                  <a:chOff x="9040" y="9042"/>
                  <a:chExt cx="182" cy="2220"/>
                </a:xfrm>
              </p:grpSpPr>
              <p:sp>
                <p:nvSpPr>
                  <p:cNvPr id="5166" name="Line 46"/>
                  <p:cNvSpPr>
                    <a:spLocks noChangeShapeType="1"/>
                  </p:cNvSpPr>
                  <p:nvPr/>
                </p:nvSpPr>
                <p:spPr bwMode="auto">
                  <a:xfrm>
                    <a:off x="9040" y="9042"/>
                    <a:ext cx="1" cy="222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7" name="Line 47"/>
                  <p:cNvSpPr>
                    <a:spLocks noChangeShapeType="1"/>
                  </p:cNvSpPr>
                  <p:nvPr/>
                </p:nvSpPr>
                <p:spPr bwMode="auto">
                  <a:xfrm>
                    <a:off x="9221" y="9042"/>
                    <a:ext cx="1" cy="222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68" name="Group 48"/>
                <p:cNvGrpSpPr>
                  <a:grpSpLocks/>
                </p:cNvGrpSpPr>
                <p:nvPr/>
              </p:nvGrpSpPr>
              <p:grpSpPr bwMode="auto">
                <a:xfrm>
                  <a:off x="10488" y="9042"/>
                  <a:ext cx="182" cy="2220"/>
                  <a:chOff x="9040" y="9042"/>
                  <a:chExt cx="182" cy="2220"/>
                </a:xfrm>
              </p:grpSpPr>
              <p:sp>
                <p:nvSpPr>
                  <p:cNvPr id="5169" name="Line 49"/>
                  <p:cNvSpPr>
                    <a:spLocks noChangeShapeType="1"/>
                  </p:cNvSpPr>
                  <p:nvPr/>
                </p:nvSpPr>
                <p:spPr bwMode="auto">
                  <a:xfrm>
                    <a:off x="9040" y="9042"/>
                    <a:ext cx="1" cy="222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0" name="Line 50"/>
                  <p:cNvSpPr>
                    <a:spLocks noChangeShapeType="1"/>
                  </p:cNvSpPr>
                  <p:nvPr/>
                </p:nvSpPr>
                <p:spPr bwMode="auto">
                  <a:xfrm>
                    <a:off x="9221" y="9042"/>
                    <a:ext cx="1" cy="222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5171" name="Group 51"/>
            <p:cNvGrpSpPr>
              <a:grpSpLocks/>
            </p:cNvGrpSpPr>
            <p:nvPr/>
          </p:nvGrpSpPr>
          <p:grpSpPr bwMode="auto">
            <a:xfrm>
              <a:off x="2268" y="11820"/>
              <a:ext cx="3123" cy="3165"/>
              <a:chOff x="2307" y="1951"/>
              <a:chExt cx="3123" cy="3165"/>
            </a:xfrm>
          </p:grpSpPr>
          <p:grpSp>
            <p:nvGrpSpPr>
              <p:cNvPr id="5172" name="Group 52"/>
              <p:cNvGrpSpPr>
                <a:grpSpLocks/>
              </p:cNvGrpSpPr>
              <p:nvPr/>
            </p:nvGrpSpPr>
            <p:grpSpPr bwMode="auto">
              <a:xfrm>
                <a:off x="2307" y="1951"/>
                <a:ext cx="3123" cy="3165"/>
                <a:chOff x="2307" y="1951"/>
                <a:chExt cx="3123" cy="3165"/>
              </a:xfrm>
            </p:grpSpPr>
            <p:grpSp>
              <p:nvGrpSpPr>
                <p:cNvPr id="5173" name="Group 53"/>
                <p:cNvGrpSpPr>
                  <a:grpSpLocks/>
                </p:cNvGrpSpPr>
                <p:nvPr/>
              </p:nvGrpSpPr>
              <p:grpSpPr bwMode="auto">
                <a:xfrm>
                  <a:off x="2307" y="1951"/>
                  <a:ext cx="3123" cy="3165"/>
                  <a:chOff x="2307" y="1951"/>
                  <a:chExt cx="3123" cy="3165"/>
                </a:xfrm>
              </p:grpSpPr>
              <p:grpSp>
                <p:nvGrpSpPr>
                  <p:cNvPr id="5174" name="Group 54"/>
                  <p:cNvGrpSpPr>
                    <a:grpSpLocks/>
                  </p:cNvGrpSpPr>
                  <p:nvPr/>
                </p:nvGrpSpPr>
                <p:grpSpPr bwMode="auto">
                  <a:xfrm>
                    <a:off x="2310" y="1966"/>
                    <a:ext cx="3120" cy="3150"/>
                    <a:chOff x="2310" y="1966"/>
                    <a:chExt cx="3120" cy="3150"/>
                  </a:xfrm>
                </p:grpSpPr>
                <p:grpSp>
                  <p:nvGrpSpPr>
                    <p:cNvPr id="5175" name="Group 55"/>
                    <p:cNvGrpSpPr>
                      <a:grpSpLocks/>
                    </p:cNvGrpSpPr>
                    <p:nvPr/>
                  </p:nvGrpSpPr>
                  <p:grpSpPr bwMode="auto">
                    <a:xfrm>
                      <a:off x="2310" y="1996"/>
                      <a:ext cx="3120" cy="3120"/>
                      <a:chOff x="2310" y="1996"/>
                      <a:chExt cx="3120" cy="3120"/>
                    </a:xfrm>
                  </p:grpSpPr>
                  <p:sp>
                    <p:nvSpPr>
                      <p:cNvPr id="5176" name="Line 56"/>
                      <p:cNvSpPr>
                        <a:spLocks noChangeShapeType="1"/>
                      </p:cNvSpPr>
                      <p:nvPr/>
                    </p:nvSpPr>
                    <p:spPr bwMode="auto">
                      <a:xfrm>
                        <a:off x="2310" y="3540"/>
                        <a:ext cx="3120"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7" name="Line 57"/>
                      <p:cNvSpPr>
                        <a:spLocks noChangeShapeType="1"/>
                      </p:cNvSpPr>
                      <p:nvPr/>
                    </p:nvSpPr>
                    <p:spPr bwMode="auto">
                      <a:xfrm rot="5400000">
                        <a:off x="2265" y="3555"/>
                        <a:ext cx="3120"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78" name="Group 58"/>
                    <p:cNvGrpSpPr>
                      <a:grpSpLocks/>
                    </p:cNvGrpSpPr>
                    <p:nvPr/>
                  </p:nvGrpSpPr>
                  <p:grpSpPr bwMode="auto">
                    <a:xfrm rot="-2702737">
                      <a:off x="2310" y="1966"/>
                      <a:ext cx="3120" cy="3120"/>
                      <a:chOff x="2310" y="1996"/>
                      <a:chExt cx="3120" cy="3120"/>
                    </a:xfrm>
                  </p:grpSpPr>
                  <p:sp>
                    <p:nvSpPr>
                      <p:cNvPr id="5179" name="Line 59"/>
                      <p:cNvSpPr>
                        <a:spLocks noChangeShapeType="1"/>
                      </p:cNvSpPr>
                      <p:nvPr/>
                    </p:nvSpPr>
                    <p:spPr bwMode="auto">
                      <a:xfrm>
                        <a:off x="2310" y="3540"/>
                        <a:ext cx="3120"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0" name="Line 60"/>
                      <p:cNvSpPr>
                        <a:spLocks noChangeShapeType="1"/>
                      </p:cNvSpPr>
                      <p:nvPr/>
                    </p:nvSpPr>
                    <p:spPr bwMode="auto">
                      <a:xfrm rot="5400000">
                        <a:off x="2265" y="3555"/>
                        <a:ext cx="3120"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5181" name="Group 61"/>
                  <p:cNvGrpSpPr>
                    <a:grpSpLocks/>
                  </p:cNvGrpSpPr>
                  <p:nvPr/>
                </p:nvGrpSpPr>
                <p:grpSpPr bwMode="auto">
                  <a:xfrm rot="-1367389">
                    <a:off x="2307" y="1951"/>
                    <a:ext cx="3120" cy="3150"/>
                    <a:chOff x="2310" y="1966"/>
                    <a:chExt cx="3120" cy="3150"/>
                  </a:xfrm>
                </p:grpSpPr>
                <p:grpSp>
                  <p:nvGrpSpPr>
                    <p:cNvPr id="5182" name="Group 62"/>
                    <p:cNvGrpSpPr>
                      <a:grpSpLocks/>
                    </p:cNvGrpSpPr>
                    <p:nvPr/>
                  </p:nvGrpSpPr>
                  <p:grpSpPr bwMode="auto">
                    <a:xfrm>
                      <a:off x="2310" y="1996"/>
                      <a:ext cx="3120" cy="3120"/>
                      <a:chOff x="2310" y="1996"/>
                      <a:chExt cx="3120" cy="3120"/>
                    </a:xfrm>
                  </p:grpSpPr>
                  <p:sp>
                    <p:nvSpPr>
                      <p:cNvPr id="5183" name="Line 63"/>
                      <p:cNvSpPr>
                        <a:spLocks noChangeShapeType="1"/>
                      </p:cNvSpPr>
                      <p:nvPr/>
                    </p:nvSpPr>
                    <p:spPr bwMode="auto">
                      <a:xfrm>
                        <a:off x="2310" y="3540"/>
                        <a:ext cx="3120"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4" name="Line 64"/>
                      <p:cNvSpPr>
                        <a:spLocks noChangeShapeType="1"/>
                      </p:cNvSpPr>
                      <p:nvPr/>
                    </p:nvSpPr>
                    <p:spPr bwMode="auto">
                      <a:xfrm rot="5400000">
                        <a:off x="2265" y="3555"/>
                        <a:ext cx="3120"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185" name="Group 65"/>
                    <p:cNvGrpSpPr>
                      <a:grpSpLocks/>
                    </p:cNvGrpSpPr>
                    <p:nvPr/>
                  </p:nvGrpSpPr>
                  <p:grpSpPr bwMode="auto">
                    <a:xfrm rot="-2702737">
                      <a:off x="2310" y="1966"/>
                      <a:ext cx="3120" cy="3120"/>
                      <a:chOff x="2310" y="1996"/>
                      <a:chExt cx="3120" cy="3120"/>
                    </a:xfrm>
                  </p:grpSpPr>
                  <p:sp>
                    <p:nvSpPr>
                      <p:cNvPr id="5186" name="Line 66"/>
                      <p:cNvSpPr>
                        <a:spLocks noChangeShapeType="1"/>
                      </p:cNvSpPr>
                      <p:nvPr/>
                    </p:nvSpPr>
                    <p:spPr bwMode="auto">
                      <a:xfrm>
                        <a:off x="2310" y="3540"/>
                        <a:ext cx="3120"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7" name="Line 67"/>
                      <p:cNvSpPr>
                        <a:spLocks noChangeShapeType="1"/>
                      </p:cNvSpPr>
                      <p:nvPr/>
                    </p:nvSpPr>
                    <p:spPr bwMode="auto">
                      <a:xfrm rot="5400000">
                        <a:off x="2265" y="3555"/>
                        <a:ext cx="3120"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5188" name="Group 68"/>
                <p:cNvGrpSpPr>
                  <a:grpSpLocks/>
                </p:cNvGrpSpPr>
                <p:nvPr/>
              </p:nvGrpSpPr>
              <p:grpSpPr bwMode="auto">
                <a:xfrm>
                  <a:off x="3629" y="3327"/>
                  <a:ext cx="409" cy="409"/>
                  <a:chOff x="8369" y="3447"/>
                  <a:chExt cx="409" cy="409"/>
                </a:xfrm>
              </p:grpSpPr>
              <p:sp>
                <p:nvSpPr>
                  <p:cNvPr id="5189" name="Oval 69"/>
                  <p:cNvSpPr>
                    <a:spLocks noChangeArrowheads="1"/>
                  </p:cNvSpPr>
                  <p:nvPr/>
                </p:nvSpPr>
                <p:spPr bwMode="auto">
                  <a:xfrm>
                    <a:off x="8369" y="3447"/>
                    <a:ext cx="409" cy="409"/>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0" name="Line 70"/>
                  <p:cNvSpPr>
                    <a:spLocks noChangeShapeType="1"/>
                  </p:cNvSpPr>
                  <p:nvPr/>
                </p:nvSpPr>
                <p:spPr bwMode="auto">
                  <a:xfrm>
                    <a:off x="8435" y="3653"/>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1" name="Line 71"/>
                  <p:cNvSpPr>
                    <a:spLocks noChangeShapeType="1"/>
                  </p:cNvSpPr>
                  <p:nvPr/>
                </p:nvSpPr>
                <p:spPr bwMode="auto">
                  <a:xfrm rot="-5400000">
                    <a:off x="8435" y="3653"/>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5192" name="Group 72"/>
              <p:cNvGrpSpPr>
                <a:grpSpLocks/>
              </p:cNvGrpSpPr>
              <p:nvPr/>
            </p:nvGrpSpPr>
            <p:grpSpPr bwMode="auto">
              <a:xfrm>
                <a:off x="2510" y="2230"/>
                <a:ext cx="2610" cy="2610"/>
                <a:chOff x="2510" y="2230"/>
                <a:chExt cx="2610" cy="2610"/>
              </a:xfrm>
            </p:grpSpPr>
            <p:grpSp>
              <p:nvGrpSpPr>
                <p:cNvPr id="5193" name="Group 73"/>
                <p:cNvGrpSpPr>
                  <a:grpSpLocks/>
                </p:cNvGrpSpPr>
                <p:nvPr/>
              </p:nvGrpSpPr>
              <p:grpSpPr bwMode="auto">
                <a:xfrm>
                  <a:off x="2510" y="2230"/>
                  <a:ext cx="2610" cy="2610"/>
                  <a:chOff x="2510" y="2230"/>
                  <a:chExt cx="2610" cy="2610"/>
                </a:xfrm>
              </p:grpSpPr>
              <p:sp>
                <p:nvSpPr>
                  <p:cNvPr id="5194" name="Oval 74"/>
                  <p:cNvSpPr>
                    <a:spLocks noChangeArrowheads="1"/>
                  </p:cNvSpPr>
                  <p:nvPr/>
                </p:nvSpPr>
                <p:spPr bwMode="auto">
                  <a:xfrm>
                    <a:off x="3500" y="3210"/>
                    <a:ext cx="660" cy="660"/>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5" name="Oval 75"/>
                  <p:cNvSpPr>
                    <a:spLocks noChangeArrowheads="1"/>
                  </p:cNvSpPr>
                  <p:nvPr/>
                </p:nvSpPr>
                <p:spPr bwMode="auto">
                  <a:xfrm>
                    <a:off x="3400" y="3100"/>
                    <a:ext cx="860" cy="860"/>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6" name="Oval 76"/>
                  <p:cNvSpPr>
                    <a:spLocks noChangeArrowheads="1"/>
                  </p:cNvSpPr>
                  <p:nvPr/>
                </p:nvSpPr>
                <p:spPr bwMode="auto">
                  <a:xfrm>
                    <a:off x="3260" y="2970"/>
                    <a:ext cx="1120" cy="1120"/>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7" name="Oval 77"/>
                  <p:cNvSpPr>
                    <a:spLocks noChangeArrowheads="1"/>
                  </p:cNvSpPr>
                  <p:nvPr/>
                </p:nvSpPr>
                <p:spPr bwMode="auto">
                  <a:xfrm>
                    <a:off x="3100" y="2810"/>
                    <a:ext cx="1440" cy="1440"/>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8" name="Oval 78"/>
                  <p:cNvSpPr>
                    <a:spLocks noChangeArrowheads="1"/>
                  </p:cNvSpPr>
                  <p:nvPr/>
                </p:nvSpPr>
                <p:spPr bwMode="auto">
                  <a:xfrm>
                    <a:off x="2840" y="2550"/>
                    <a:ext cx="1950" cy="1950"/>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9" name="Oval 79"/>
                  <p:cNvSpPr>
                    <a:spLocks noChangeArrowheads="1"/>
                  </p:cNvSpPr>
                  <p:nvPr/>
                </p:nvSpPr>
                <p:spPr bwMode="auto">
                  <a:xfrm>
                    <a:off x="2510" y="2230"/>
                    <a:ext cx="2610" cy="2610"/>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200" name="Group 80"/>
                <p:cNvGrpSpPr>
                  <a:grpSpLocks/>
                </p:cNvGrpSpPr>
                <p:nvPr/>
              </p:nvGrpSpPr>
              <p:grpSpPr bwMode="auto">
                <a:xfrm>
                  <a:off x="2853" y="2556"/>
                  <a:ext cx="1931" cy="1936"/>
                  <a:chOff x="2853" y="2556"/>
                  <a:chExt cx="1931" cy="1936"/>
                </a:xfrm>
              </p:grpSpPr>
              <p:grpSp>
                <p:nvGrpSpPr>
                  <p:cNvPr id="5201" name="Group 81"/>
                  <p:cNvGrpSpPr>
                    <a:grpSpLocks/>
                  </p:cNvGrpSpPr>
                  <p:nvPr/>
                </p:nvGrpSpPr>
                <p:grpSpPr bwMode="auto">
                  <a:xfrm>
                    <a:off x="2853" y="2556"/>
                    <a:ext cx="1931" cy="1936"/>
                    <a:chOff x="2853" y="2556"/>
                    <a:chExt cx="1931" cy="1936"/>
                  </a:xfrm>
                </p:grpSpPr>
                <p:sp>
                  <p:nvSpPr>
                    <p:cNvPr id="5202" name="AutoShape 82"/>
                    <p:cNvSpPr>
                      <a:spLocks noChangeArrowheads="1"/>
                    </p:cNvSpPr>
                    <p:nvPr/>
                  </p:nvSpPr>
                  <p:spPr bwMode="auto">
                    <a:xfrm>
                      <a:off x="3750" y="2556"/>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03" name="AutoShape 83"/>
                    <p:cNvSpPr>
                      <a:spLocks noChangeArrowheads="1"/>
                    </p:cNvSpPr>
                    <p:nvPr/>
                  </p:nvSpPr>
                  <p:spPr bwMode="auto">
                    <a:xfrm flipV="1">
                      <a:off x="3754" y="4309"/>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04" name="AutoShape 84"/>
                    <p:cNvSpPr>
                      <a:spLocks noChangeArrowheads="1"/>
                    </p:cNvSpPr>
                    <p:nvPr/>
                  </p:nvSpPr>
                  <p:spPr bwMode="auto">
                    <a:xfrm rot="16200000" flipV="1">
                      <a:off x="4621" y="3445"/>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05" name="AutoShape 85"/>
                    <p:cNvSpPr>
                      <a:spLocks noChangeArrowheads="1"/>
                    </p:cNvSpPr>
                    <p:nvPr/>
                  </p:nvSpPr>
                  <p:spPr bwMode="auto">
                    <a:xfrm rot="5400000" flipH="1" flipV="1">
                      <a:off x="2873" y="3448"/>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206" name="Group 86"/>
                  <p:cNvGrpSpPr>
                    <a:grpSpLocks/>
                  </p:cNvGrpSpPr>
                  <p:nvPr/>
                </p:nvGrpSpPr>
                <p:grpSpPr bwMode="auto">
                  <a:xfrm>
                    <a:off x="3128" y="2830"/>
                    <a:ext cx="1411" cy="1405"/>
                    <a:chOff x="3128" y="2830"/>
                    <a:chExt cx="1411" cy="1405"/>
                  </a:xfrm>
                </p:grpSpPr>
                <p:sp>
                  <p:nvSpPr>
                    <p:cNvPr id="5207" name="AutoShape 87"/>
                    <p:cNvSpPr>
                      <a:spLocks noChangeArrowheads="1"/>
                    </p:cNvSpPr>
                    <p:nvPr/>
                  </p:nvSpPr>
                  <p:spPr bwMode="auto">
                    <a:xfrm rot="2708541">
                      <a:off x="4376" y="2838"/>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08" name="AutoShape 88"/>
                    <p:cNvSpPr>
                      <a:spLocks noChangeArrowheads="1"/>
                    </p:cNvSpPr>
                    <p:nvPr/>
                  </p:nvSpPr>
                  <p:spPr bwMode="auto">
                    <a:xfrm rot="2708541" flipV="1">
                      <a:off x="3148" y="4068"/>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09" name="AutoShape 89"/>
                    <p:cNvSpPr>
                      <a:spLocks noChangeArrowheads="1"/>
                    </p:cNvSpPr>
                    <p:nvPr/>
                  </p:nvSpPr>
                  <p:spPr bwMode="auto">
                    <a:xfrm rot="18908541" flipV="1">
                      <a:off x="4354" y="4052"/>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10" name="AutoShape 90"/>
                    <p:cNvSpPr>
                      <a:spLocks noChangeArrowheads="1"/>
                    </p:cNvSpPr>
                    <p:nvPr/>
                  </p:nvSpPr>
                  <p:spPr bwMode="auto">
                    <a:xfrm rot="8108541" flipH="1" flipV="1">
                      <a:off x="3128" y="2830"/>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211" name="Group 91"/>
                  <p:cNvGrpSpPr>
                    <a:grpSpLocks/>
                  </p:cNvGrpSpPr>
                  <p:nvPr/>
                </p:nvGrpSpPr>
                <p:grpSpPr bwMode="auto">
                  <a:xfrm>
                    <a:off x="2921" y="2634"/>
                    <a:ext cx="1808" cy="1810"/>
                    <a:chOff x="2921" y="2634"/>
                    <a:chExt cx="1808" cy="1810"/>
                  </a:xfrm>
                </p:grpSpPr>
                <p:sp>
                  <p:nvSpPr>
                    <p:cNvPr id="5212" name="AutoShape 92"/>
                    <p:cNvSpPr>
                      <a:spLocks noChangeArrowheads="1"/>
                    </p:cNvSpPr>
                    <p:nvPr/>
                  </p:nvSpPr>
                  <p:spPr bwMode="auto">
                    <a:xfrm rot="1318579">
                      <a:off x="4091" y="2634"/>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13" name="AutoShape 93"/>
                    <p:cNvSpPr>
                      <a:spLocks noChangeArrowheads="1"/>
                    </p:cNvSpPr>
                    <p:nvPr/>
                  </p:nvSpPr>
                  <p:spPr bwMode="auto">
                    <a:xfrm rot="1318579" flipV="1">
                      <a:off x="3439" y="4261"/>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14" name="AutoShape 94"/>
                    <p:cNvSpPr>
                      <a:spLocks noChangeArrowheads="1"/>
                    </p:cNvSpPr>
                    <p:nvPr/>
                  </p:nvSpPr>
                  <p:spPr bwMode="auto">
                    <a:xfrm rot="17518579" flipV="1">
                      <a:off x="4566" y="3785"/>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15" name="AutoShape 95"/>
                    <p:cNvSpPr>
                      <a:spLocks noChangeArrowheads="1"/>
                    </p:cNvSpPr>
                    <p:nvPr/>
                  </p:nvSpPr>
                  <p:spPr bwMode="auto">
                    <a:xfrm rot="6718579" flipH="1" flipV="1">
                      <a:off x="2941" y="3121"/>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216" name="Group 96"/>
                  <p:cNvGrpSpPr>
                    <a:grpSpLocks/>
                  </p:cNvGrpSpPr>
                  <p:nvPr/>
                </p:nvGrpSpPr>
                <p:grpSpPr bwMode="auto">
                  <a:xfrm>
                    <a:off x="2935" y="2630"/>
                    <a:ext cx="1787" cy="1795"/>
                    <a:chOff x="2935" y="2630"/>
                    <a:chExt cx="1787" cy="1795"/>
                  </a:xfrm>
                </p:grpSpPr>
                <p:sp>
                  <p:nvSpPr>
                    <p:cNvPr id="5217" name="AutoShape 97"/>
                    <p:cNvSpPr>
                      <a:spLocks noChangeArrowheads="1"/>
                    </p:cNvSpPr>
                    <p:nvPr/>
                  </p:nvSpPr>
                  <p:spPr bwMode="auto">
                    <a:xfrm rot="3914561">
                      <a:off x="4559" y="3111"/>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18" name="AutoShape 98"/>
                    <p:cNvSpPr>
                      <a:spLocks noChangeArrowheads="1"/>
                    </p:cNvSpPr>
                    <p:nvPr/>
                  </p:nvSpPr>
                  <p:spPr bwMode="auto">
                    <a:xfrm rot="4103939" flipV="1">
                      <a:off x="2955" y="3787"/>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19" name="AutoShape 99"/>
                    <p:cNvSpPr>
                      <a:spLocks noChangeArrowheads="1"/>
                    </p:cNvSpPr>
                    <p:nvPr/>
                  </p:nvSpPr>
                  <p:spPr bwMode="auto">
                    <a:xfrm rot="20303939" flipV="1">
                      <a:off x="4089" y="4242"/>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20" name="AutoShape 100"/>
                    <p:cNvSpPr>
                      <a:spLocks noChangeArrowheads="1"/>
                    </p:cNvSpPr>
                    <p:nvPr/>
                  </p:nvSpPr>
                  <p:spPr bwMode="auto">
                    <a:xfrm rot="9503939" flipH="1" flipV="1">
                      <a:off x="3407" y="2630"/>
                      <a:ext cx="143" cy="18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gr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419 Rectángulo"/>
          <p:cNvSpPr/>
          <p:nvPr/>
        </p:nvSpPr>
        <p:spPr>
          <a:xfrm>
            <a:off x="228600" y="1600200"/>
            <a:ext cx="8534400" cy="4876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p:txBody>
          <a:bodyPr/>
          <a:lstStyle/>
          <a:p>
            <a:r>
              <a:rPr lang="en-US" dirty="0" err="1" smtClean="0">
                <a:solidFill>
                  <a:schemeClr val="tx2">
                    <a:lumMod val="50000"/>
                  </a:schemeClr>
                </a:solidFill>
              </a:rPr>
              <a:t>Equipotential</a:t>
            </a:r>
            <a:r>
              <a:rPr lang="en-US" dirty="0" smtClean="0">
                <a:solidFill>
                  <a:schemeClr val="tx2">
                    <a:lumMod val="50000"/>
                  </a:schemeClr>
                </a:solidFill>
              </a:rPr>
              <a:t> examples II</a:t>
            </a:r>
            <a:endParaRPr lang="en-US" dirty="0">
              <a:solidFill>
                <a:schemeClr val="tx2">
                  <a:lumMod val="50000"/>
                </a:schemeClr>
              </a:solidFill>
            </a:endParaRPr>
          </a:p>
        </p:txBody>
      </p:sp>
      <p:grpSp>
        <p:nvGrpSpPr>
          <p:cNvPr id="6146" name="Group 2"/>
          <p:cNvGrpSpPr>
            <a:grpSpLocks/>
          </p:cNvGrpSpPr>
          <p:nvPr/>
        </p:nvGrpSpPr>
        <p:grpSpPr bwMode="auto">
          <a:xfrm>
            <a:off x="685800" y="1371600"/>
            <a:ext cx="7010400" cy="5105400"/>
            <a:chOff x="1365" y="1787"/>
            <a:chExt cx="8834" cy="7108"/>
          </a:xfrm>
        </p:grpSpPr>
        <p:grpSp>
          <p:nvGrpSpPr>
            <p:cNvPr id="6147" name="Group 3"/>
            <p:cNvGrpSpPr>
              <a:grpSpLocks/>
            </p:cNvGrpSpPr>
            <p:nvPr/>
          </p:nvGrpSpPr>
          <p:grpSpPr bwMode="auto">
            <a:xfrm>
              <a:off x="1365" y="1787"/>
              <a:ext cx="8834" cy="6823"/>
              <a:chOff x="1365" y="1787"/>
              <a:chExt cx="8834" cy="6823"/>
            </a:xfrm>
          </p:grpSpPr>
          <p:grpSp>
            <p:nvGrpSpPr>
              <p:cNvPr id="6148" name="Group 4"/>
              <p:cNvGrpSpPr>
                <a:grpSpLocks/>
              </p:cNvGrpSpPr>
              <p:nvPr/>
            </p:nvGrpSpPr>
            <p:grpSpPr bwMode="auto">
              <a:xfrm>
                <a:off x="1365" y="1787"/>
                <a:ext cx="8834" cy="3804"/>
                <a:chOff x="1365" y="1787"/>
                <a:chExt cx="8834" cy="3804"/>
              </a:xfrm>
            </p:grpSpPr>
            <p:grpSp>
              <p:nvGrpSpPr>
                <p:cNvPr id="6149" name="Group 5"/>
                <p:cNvGrpSpPr>
                  <a:grpSpLocks/>
                </p:cNvGrpSpPr>
                <p:nvPr/>
              </p:nvGrpSpPr>
              <p:grpSpPr bwMode="auto">
                <a:xfrm>
                  <a:off x="1365" y="2083"/>
                  <a:ext cx="4946" cy="3015"/>
                  <a:chOff x="3720" y="2472"/>
                  <a:chExt cx="4946" cy="3015"/>
                </a:xfrm>
              </p:grpSpPr>
              <p:grpSp>
                <p:nvGrpSpPr>
                  <p:cNvPr id="6150" name="Group 6"/>
                  <p:cNvGrpSpPr>
                    <a:grpSpLocks/>
                  </p:cNvGrpSpPr>
                  <p:nvPr/>
                </p:nvGrpSpPr>
                <p:grpSpPr bwMode="auto">
                  <a:xfrm>
                    <a:off x="4362" y="3044"/>
                    <a:ext cx="3682" cy="1884"/>
                    <a:chOff x="1927" y="2819"/>
                    <a:chExt cx="3682" cy="1884"/>
                  </a:xfrm>
                </p:grpSpPr>
                <p:grpSp>
                  <p:nvGrpSpPr>
                    <p:cNvPr id="6151" name="Group 7"/>
                    <p:cNvGrpSpPr>
                      <a:grpSpLocks/>
                    </p:cNvGrpSpPr>
                    <p:nvPr/>
                  </p:nvGrpSpPr>
                  <p:grpSpPr bwMode="auto">
                    <a:xfrm>
                      <a:off x="1927" y="2819"/>
                      <a:ext cx="3682" cy="1884"/>
                      <a:chOff x="1845" y="2849"/>
                      <a:chExt cx="3682" cy="1884"/>
                    </a:xfrm>
                  </p:grpSpPr>
                  <p:grpSp>
                    <p:nvGrpSpPr>
                      <p:cNvPr id="6152" name="Group 8"/>
                      <p:cNvGrpSpPr>
                        <a:grpSpLocks/>
                      </p:cNvGrpSpPr>
                      <p:nvPr/>
                    </p:nvGrpSpPr>
                    <p:grpSpPr bwMode="auto">
                      <a:xfrm>
                        <a:off x="1973" y="2849"/>
                        <a:ext cx="3450" cy="1884"/>
                        <a:chOff x="1973" y="2849"/>
                        <a:chExt cx="3450" cy="1884"/>
                      </a:xfrm>
                    </p:grpSpPr>
                    <p:grpSp>
                      <p:nvGrpSpPr>
                        <p:cNvPr id="6153" name="Group 9"/>
                        <p:cNvGrpSpPr>
                          <a:grpSpLocks/>
                        </p:cNvGrpSpPr>
                        <p:nvPr/>
                      </p:nvGrpSpPr>
                      <p:grpSpPr bwMode="auto">
                        <a:xfrm>
                          <a:off x="1973" y="2849"/>
                          <a:ext cx="1307" cy="1877"/>
                          <a:chOff x="1973" y="2849"/>
                          <a:chExt cx="1307" cy="1877"/>
                        </a:xfrm>
                      </p:grpSpPr>
                      <p:sp>
                        <p:nvSpPr>
                          <p:cNvPr id="6154" name="AutoShape 10"/>
                          <p:cNvSpPr>
                            <a:spLocks noChangeArrowheads="1"/>
                          </p:cNvSpPr>
                          <p:nvPr/>
                        </p:nvSpPr>
                        <p:spPr bwMode="auto">
                          <a:xfrm rot="19275991">
                            <a:off x="2661" y="4479"/>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55" name="AutoShape 11"/>
                          <p:cNvSpPr>
                            <a:spLocks noChangeArrowheads="1"/>
                          </p:cNvSpPr>
                          <p:nvPr/>
                        </p:nvSpPr>
                        <p:spPr bwMode="auto">
                          <a:xfrm rot="13130570">
                            <a:off x="2650" y="2917"/>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56" name="Arc 12"/>
                          <p:cNvSpPr>
                            <a:spLocks/>
                          </p:cNvSpPr>
                          <p:nvPr/>
                        </p:nvSpPr>
                        <p:spPr bwMode="auto">
                          <a:xfrm flipH="1">
                            <a:off x="2478" y="2849"/>
                            <a:ext cx="802" cy="1877"/>
                          </a:xfrm>
                          <a:custGeom>
                            <a:avLst/>
                            <a:gdLst>
                              <a:gd name="G0" fmla="+- 0 0 0"/>
                              <a:gd name="G1" fmla="+- 18697 0 0"/>
                              <a:gd name="G2" fmla="+- 21600 0 0"/>
                              <a:gd name="T0" fmla="*/ 10817 w 21600"/>
                              <a:gd name="T1" fmla="*/ 0 h 37295"/>
                              <a:gd name="T2" fmla="*/ 10985 w 21600"/>
                              <a:gd name="T3" fmla="*/ 37295 h 37295"/>
                              <a:gd name="T4" fmla="*/ 0 w 21600"/>
                              <a:gd name="T5" fmla="*/ 18697 h 37295"/>
                            </a:gdLst>
                            <a:ahLst/>
                            <a:cxnLst>
                              <a:cxn ang="0">
                                <a:pos x="T0" y="T1"/>
                              </a:cxn>
                              <a:cxn ang="0">
                                <a:pos x="T2" y="T3"/>
                              </a:cxn>
                              <a:cxn ang="0">
                                <a:pos x="T4" y="T5"/>
                              </a:cxn>
                            </a:cxnLst>
                            <a:rect l="0" t="0" r="r" b="b"/>
                            <a:pathLst>
                              <a:path w="21600" h="37295" fill="none" extrusionOk="0">
                                <a:moveTo>
                                  <a:pt x="10816" y="0"/>
                                </a:moveTo>
                                <a:cubicBezTo>
                                  <a:pt x="17490" y="3861"/>
                                  <a:pt x="21600" y="10986"/>
                                  <a:pt x="21600" y="18697"/>
                                </a:cubicBezTo>
                                <a:cubicBezTo>
                                  <a:pt x="21600" y="26337"/>
                                  <a:pt x="17563" y="33409"/>
                                  <a:pt x="10985" y="37295"/>
                                </a:cubicBezTo>
                              </a:path>
                              <a:path w="21600" h="37295" stroke="0" extrusionOk="0">
                                <a:moveTo>
                                  <a:pt x="10816" y="0"/>
                                </a:moveTo>
                                <a:cubicBezTo>
                                  <a:pt x="17490" y="3861"/>
                                  <a:pt x="21600" y="10986"/>
                                  <a:pt x="21600" y="18697"/>
                                </a:cubicBezTo>
                                <a:cubicBezTo>
                                  <a:pt x="21600" y="26337"/>
                                  <a:pt x="17563" y="33409"/>
                                  <a:pt x="10985" y="37295"/>
                                </a:cubicBezTo>
                                <a:lnTo>
                                  <a:pt x="0" y="1869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57" name="Freeform 13"/>
                          <p:cNvSpPr>
                            <a:spLocks/>
                          </p:cNvSpPr>
                          <p:nvPr/>
                        </p:nvSpPr>
                        <p:spPr bwMode="auto">
                          <a:xfrm>
                            <a:off x="2153" y="2858"/>
                            <a:ext cx="315" cy="1845"/>
                          </a:xfrm>
                          <a:custGeom>
                            <a:avLst/>
                            <a:gdLst/>
                            <a:ahLst/>
                            <a:cxnLst>
                              <a:cxn ang="0">
                                <a:pos x="0" y="0"/>
                              </a:cxn>
                              <a:cxn ang="0">
                                <a:pos x="315" y="922"/>
                              </a:cxn>
                              <a:cxn ang="0">
                                <a:pos x="7" y="1845"/>
                              </a:cxn>
                            </a:cxnLst>
                            <a:rect l="0" t="0" r="r" b="b"/>
                            <a:pathLst>
                              <a:path w="315" h="1845">
                                <a:moveTo>
                                  <a:pt x="0" y="0"/>
                                </a:moveTo>
                                <a:lnTo>
                                  <a:pt x="315" y="922"/>
                                </a:lnTo>
                                <a:lnTo>
                                  <a:pt x="7" y="184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58" name="Freeform 14"/>
                          <p:cNvSpPr>
                            <a:spLocks/>
                          </p:cNvSpPr>
                          <p:nvPr/>
                        </p:nvSpPr>
                        <p:spPr bwMode="auto">
                          <a:xfrm>
                            <a:off x="1980" y="3068"/>
                            <a:ext cx="450" cy="1455"/>
                          </a:xfrm>
                          <a:custGeom>
                            <a:avLst/>
                            <a:gdLst/>
                            <a:ahLst/>
                            <a:cxnLst>
                              <a:cxn ang="0">
                                <a:pos x="0" y="0"/>
                              </a:cxn>
                              <a:cxn ang="0">
                                <a:pos x="450" y="705"/>
                              </a:cxn>
                              <a:cxn ang="0">
                                <a:pos x="0" y="1455"/>
                              </a:cxn>
                            </a:cxnLst>
                            <a:rect l="0" t="0" r="r" b="b"/>
                            <a:pathLst>
                              <a:path w="450" h="1455">
                                <a:moveTo>
                                  <a:pt x="0" y="0"/>
                                </a:moveTo>
                                <a:lnTo>
                                  <a:pt x="450" y="705"/>
                                </a:lnTo>
                                <a:lnTo>
                                  <a:pt x="0" y="145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59" name="Freeform 15"/>
                          <p:cNvSpPr>
                            <a:spLocks/>
                          </p:cNvSpPr>
                          <p:nvPr/>
                        </p:nvSpPr>
                        <p:spPr bwMode="auto">
                          <a:xfrm>
                            <a:off x="1973" y="3488"/>
                            <a:ext cx="420" cy="600"/>
                          </a:xfrm>
                          <a:custGeom>
                            <a:avLst/>
                            <a:gdLst/>
                            <a:ahLst/>
                            <a:cxnLst>
                              <a:cxn ang="0">
                                <a:pos x="0" y="0"/>
                              </a:cxn>
                              <a:cxn ang="0">
                                <a:pos x="420" y="292"/>
                              </a:cxn>
                              <a:cxn ang="0">
                                <a:pos x="15" y="600"/>
                              </a:cxn>
                            </a:cxnLst>
                            <a:rect l="0" t="0" r="r" b="b"/>
                            <a:pathLst>
                              <a:path w="420" h="600">
                                <a:moveTo>
                                  <a:pt x="0" y="0"/>
                                </a:moveTo>
                                <a:lnTo>
                                  <a:pt x="420" y="292"/>
                                </a:lnTo>
                                <a:lnTo>
                                  <a:pt x="15" y="600"/>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160" name="Group 16"/>
                        <p:cNvGrpSpPr>
                          <a:grpSpLocks/>
                        </p:cNvGrpSpPr>
                        <p:nvPr/>
                      </p:nvGrpSpPr>
                      <p:grpSpPr bwMode="auto">
                        <a:xfrm>
                          <a:off x="4116" y="2856"/>
                          <a:ext cx="1307" cy="1877"/>
                          <a:chOff x="4116" y="2856"/>
                          <a:chExt cx="1307" cy="1877"/>
                        </a:xfrm>
                      </p:grpSpPr>
                      <p:sp>
                        <p:nvSpPr>
                          <p:cNvPr id="6161" name="AutoShape 17"/>
                          <p:cNvSpPr>
                            <a:spLocks noChangeArrowheads="1"/>
                          </p:cNvSpPr>
                          <p:nvPr/>
                        </p:nvSpPr>
                        <p:spPr bwMode="auto">
                          <a:xfrm rot="2324009" flipV="1">
                            <a:off x="4591" y="4486"/>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62" name="AutoShape 18"/>
                          <p:cNvSpPr>
                            <a:spLocks noChangeArrowheads="1"/>
                          </p:cNvSpPr>
                          <p:nvPr/>
                        </p:nvSpPr>
                        <p:spPr bwMode="auto">
                          <a:xfrm rot="8469430" flipV="1">
                            <a:off x="4602" y="2924"/>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63" name="Arc 19"/>
                          <p:cNvSpPr>
                            <a:spLocks/>
                          </p:cNvSpPr>
                          <p:nvPr/>
                        </p:nvSpPr>
                        <p:spPr bwMode="auto">
                          <a:xfrm>
                            <a:off x="4116" y="2856"/>
                            <a:ext cx="802" cy="1877"/>
                          </a:xfrm>
                          <a:custGeom>
                            <a:avLst/>
                            <a:gdLst>
                              <a:gd name="G0" fmla="+- 0 0 0"/>
                              <a:gd name="G1" fmla="+- 18697 0 0"/>
                              <a:gd name="G2" fmla="+- 21600 0 0"/>
                              <a:gd name="T0" fmla="*/ 10817 w 21600"/>
                              <a:gd name="T1" fmla="*/ 0 h 37295"/>
                              <a:gd name="T2" fmla="*/ 10985 w 21600"/>
                              <a:gd name="T3" fmla="*/ 37295 h 37295"/>
                              <a:gd name="T4" fmla="*/ 0 w 21600"/>
                              <a:gd name="T5" fmla="*/ 18697 h 37295"/>
                            </a:gdLst>
                            <a:ahLst/>
                            <a:cxnLst>
                              <a:cxn ang="0">
                                <a:pos x="T0" y="T1"/>
                              </a:cxn>
                              <a:cxn ang="0">
                                <a:pos x="T2" y="T3"/>
                              </a:cxn>
                              <a:cxn ang="0">
                                <a:pos x="T4" y="T5"/>
                              </a:cxn>
                            </a:cxnLst>
                            <a:rect l="0" t="0" r="r" b="b"/>
                            <a:pathLst>
                              <a:path w="21600" h="37295" fill="none" extrusionOk="0">
                                <a:moveTo>
                                  <a:pt x="10816" y="0"/>
                                </a:moveTo>
                                <a:cubicBezTo>
                                  <a:pt x="17490" y="3861"/>
                                  <a:pt x="21600" y="10986"/>
                                  <a:pt x="21600" y="18697"/>
                                </a:cubicBezTo>
                                <a:cubicBezTo>
                                  <a:pt x="21600" y="26337"/>
                                  <a:pt x="17563" y="33409"/>
                                  <a:pt x="10985" y="37295"/>
                                </a:cubicBezTo>
                              </a:path>
                              <a:path w="21600" h="37295" stroke="0" extrusionOk="0">
                                <a:moveTo>
                                  <a:pt x="10816" y="0"/>
                                </a:moveTo>
                                <a:cubicBezTo>
                                  <a:pt x="17490" y="3861"/>
                                  <a:pt x="21600" y="10986"/>
                                  <a:pt x="21600" y="18697"/>
                                </a:cubicBezTo>
                                <a:cubicBezTo>
                                  <a:pt x="21600" y="26337"/>
                                  <a:pt x="17563" y="33409"/>
                                  <a:pt x="10985" y="37295"/>
                                </a:cubicBezTo>
                                <a:lnTo>
                                  <a:pt x="0" y="1869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64" name="Freeform 20"/>
                          <p:cNvSpPr>
                            <a:spLocks/>
                          </p:cNvSpPr>
                          <p:nvPr/>
                        </p:nvSpPr>
                        <p:spPr bwMode="auto">
                          <a:xfrm flipH="1">
                            <a:off x="4928" y="2865"/>
                            <a:ext cx="315" cy="1845"/>
                          </a:xfrm>
                          <a:custGeom>
                            <a:avLst/>
                            <a:gdLst/>
                            <a:ahLst/>
                            <a:cxnLst>
                              <a:cxn ang="0">
                                <a:pos x="0" y="0"/>
                              </a:cxn>
                              <a:cxn ang="0">
                                <a:pos x="315" y="922"/>
                              </a:cxn>
                              <a:cxn ang="0">
                                <a:pos x="7" y="1845"/>
                              </a:cxn>
                            </a:cxnLst>
                            <a:rect l="0" t="0" r="r" b="b"/>
                            <a:pathLst>
                              <a:path w="315" h="1845">
                                <a:moveTo>
                                  <a:pt x="0" y="0"/>
                                </a:moveTo>
                                <a:lnTo>
                                  <a:pt x="315" y="922"/>
                                </a:lnTo>
                                <a:lnTo>
                                  <a:pt x="7" y="184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65" name="Freeform 21"/>
                          <p:cNvSpPr>
                            <a:spLocks/>
                          </p:cNvSpPr>
                          <p:nvPr/>
                        </p:nvSpPr>
                        <p:spPr bwMode="auto">
                          <a:xfrm flipH="1">
                            <a:off x="4966" y="3075"/>
                            <a:ext cx="450" cy="1455"/>
                          </a:xfrm>
                          <a:custGeom>
                            <a:avLst/>
                            <a:gdLst/>
                            <a:ahLst/>
                            <a:cxnLst>
                              <a:cxn ang="0">
                                <a:pos x="0" y="0"/>
                              </a:cxn>
                              <a:cxn ang="0">
                                <a:pos x="450" y="705"/>
                              </a:cxn>
                              <a:cxn ang="0">
                                <a:pos x="0" y="1455"/>
                              </a:cxn>
                            </a:cxnLst>
                            <a:rect l="0" t="0" r="r" b="b"/>
                            <a:pathLst>
                              <a:path w="450" h="1455">
                                <a:moveTo>
                                  <a:pt x="0" y="0"/>
                                </a:moveTo>
                                <a:lnTo>
                                  <a:pt x="450" y="705"/>
                                </a:lnTo>
                                <a:lnTo>
                                  <a:pt x="0" y="145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66" name="Freeform 22"/>
                          <p:cNvSpPr>
                            <a:spLocks/>
                          </p:cNvSpPr>
                          <p:nvPr/>
                        </p:nvSpPr>
                        <p:spPr bwMode="auto">
                          <a:xfrm flipH="1">
                            <a:off x="5003" y="3495"/>
                            <a:ext cx="420" cy="600"/>
                          </a:xfrm>
                          <a:custGeom>
                            <a:avLst/>
                            <a:gdLst/>
                            <a:ahLst/>
                            <a:cxnLst>
                              <a:cxn ang="0">
                                <a:pos x="0" y="0"/>
                              </a:cxn>
                              <a:cxn ang="0">
                                <a:pos x="420" y="292"/>
                              </a:cxn>
                              <a:cxn ang="0">
                                <a:pos x="15" y="600"/>
                              </a:cxn>
                            </a:cxnLst>
                            <a:rect l="0" t="0" r="r" b="b"/>
                            <a:pathLst>
                              <a:path w="420" h="600">
                                <a:moveTo>
                                  <a:pt x="0" y="0"/>
                                </a:moveTo>
                                <a:lnTo>
                                  <a:pt x="420" y="292"/>
                                </a:lnTo>
                                <a:lnTo>
                                  <a:pt x="15" y="600"/>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167" name="Group 23"/>
                      <p:cNvGrpSpPr>
                        <a:grpSpLocks/>
                      </p:cNvGrpSpPr>
                      <p:nvPr/>
                    </p:nvGrpSpPr>
                    <p:grpSpPr bwMode="auto">
                      <a:xfrm>
                        <a:off x="1845" y="2872"/>
                        <a:ext cx="3682" cy="1845"/>
                        <a:chOff x="1845" y="2872"/>
                        <a:chExt cx="3682" cy="1845"/>
                      </a:xfrm>
                    </p:grpSpPr>
                    <p:grpSp>
                      <p:nvGrpSpPr>
                        <p:cNvPr id="6168" name="Group 24"/>
                        <p:cNvGrpSpPr>
                          <a:grpSpLocks/>
                        </p:cNvGrpSpPr>
                        <p:nvPr/>
                      </p:nvGrpSpPr>
                      <p:grpSpPr bwMode="auto">
                        <a:xfrm>
                          <a:off x="1845" y="2872"/>
                          <a:ext cx="3682" cy="1845"/>
                          <a:chOff x="1845" y="2872"/>
                          <a:chExt cx="3682" cy="1845"/>
                        </a:xfrm>
                      </p:grpSpPr>
                      <p:grpSp>
                        <p:nvGrpSpPr>
                          <p:cNvPr id="6169" name="Group 25"/>
                          <p:cNvGrpSpPr>
                            <a:grpSpLocks/>
                          </p:cNvGrpSpPr>
                          <p:nvPr/>
                        </p:nvGrpSpPr>
                        <p:grpSpPr bwMode="auto">
                          <a:xfrm>
                            <a:off x="1845" y="3722"/>
                            <a:ext cx="3682" cy="995"/>
                            <a:chOff x="1845" y="3722"/>
                            <a:chExt cx="3682" cy="995"/>
                          </a:xfrm>
                        </p:grpSpPr>
                        <p:sp>
                          <p:nvSpPr>
                            <p:cNvPr id="6170" name="Line 26"/>
                            <p:cNvSpPr>
                              <a:spLocks noChangeShapeType="1"/>
                            </p:cNvSpPr>
                            <p:nvPr/>
                          </p:nvSpPr>
                          <p:spPr bwMode="auto">
                            <a:xfrm>
                              <a:off x="1845" y="3795"/>
                              <a:ext cx="3682"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171" name="Group 27"/>
                            <p:cNvGrpSpPr>
                              <a:grpSpLocks/>
                            </p:cNvGrpSpPr>
                            <p:nvPr/>
                          </p:nvGrpSpPr>
                          <p:grpSpPr bwMode="auto">
                            <a:xfrm flipV="1">
                              <a:off x="2520" y="3749"/>
                              <a:ext cx="2340" cy="968"/>
                              <a:chOff x="2520" y="2872"/>
                              <a:chExt cx="2340" cy="968"/>
                            </a:xfrm>
                          </p:grpSpPr>
                          <p:grpSp>
                            <p:nvGrpSpPr>
                              <p:cNvPr id="6172" name="Group 28"/>
                              <p:cNvGrpSpPr>
                                <a:grpSpLocks/>
                              </p:cNvGrpSpPr>
                              <p:nvPr/>
                            </p:nvGrpSpPr>
                            <p:grpSpPr bwMode="auto">
                              <a:xfrm>
                                <a:off x="2520" y="2940"/>
                                <a:ext cx="2340" cy="900"/>
                                <a:chOff x="2520" y="2940"/>
                                <a:chExt cx="2340" cy="900"/>
                              </a:xfrm>
                            </p:grpSpPr>
                            <p:sp>
                              <p:nvSpPr>
                                <p:cNvPr id="6173" name="Arc 29"/>
                                <p:cNvSpPr>
                                  <a:spLocks/>
                                </p:cNvSpPr>
                                <p:nvPr/>
                              </p:nvSpPr>
                              <p:spPr bwMode="auto">
                                <a:xfrm rot="-5400000">
                                  <a:off x="3262" y="2198"/>
                                  <a:ext cx="855" cy="234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74" name="Arc 30"/>
                                <p:cNvSpPr>
                                  <a:spLocks/>
                                </p:cNvSpPr>
                                <p:nvPr/>
                              </p:nvSpPr>
                              <p:spPr bwMode="auto">
                                <a:xfrm rot="-5400000">
                                  <a:off x="3397" y="2378"/>
                                  <a:ext cx="585" cy="225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75" name="Arc 31"/>
                                <p:cNvSpPr>
                                  <a:spLocks/>
                                </p:cNvSpPr>
                                <p:nvPr/>
                              </p:nvSpPr>
                              <p:spPr bwMode="auto">
                                <a:xfrm rot="-5400000">
                                  <a:off x="3509" y="2531"/>
                                  <a:ext cx="368" cy="225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176" name="AutoShape 32"/>
                              <p:cNvSpPr>
                                <a:spLocks noChangeArrowheads="1"/>
                              </p:cNvSpPr>
                              <p:nvPr/>
                            </p:nvSpPr>
                            <p:spPr bwMode="auto">
                              <a:xfrm rot="16266603">
                                <a:off x="3623" y="285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77" name="AutoShape 33"/>
                              <p:cNvSpPr>
                                <a:spLocks noChangeArrowheads="1"/>
                              </p:cNvSpPr>
                              <p:nvPr/>
                            </p:nvSpPr>
                            <p:spPr bwMode="auto">
                              <a:xfrm rot="16266603">
                                <a:off x="3638" y="312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78" name="AutoShape 34"/>
                              <p:cNvSpPr>
                                <a:spLocks noChangeArrowheads="1"/>
                              </p:cNvSpPr>
                              <p:nvPr/>
                            </p:nvSpPr>
                            <p:spPr bwMode="auto">
                              <a:xfrm rot="16266603">
                                <a:off x="3630" y="339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6179" name="AutoShape 35"/>
                            <p:cNvSpPr>
                              <a:spLocks noChangeArrowheads="1"/>
                            </p:cNvSpPr>
                            <p:nvPr/>
                          </p:nvSpPr>
                          <p:spPr bwMode="auto">
                            <a:xfrm rot="16214425">
                              <a:off x="3618" y="3699"/>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180" name="Group 36"/>
                          <p:cNvGrpSpPr>
                            <a:grpSpLocks/>
                          </p:cNvGrpSpPr>
                          <p:nvPr/>
                        </p:nvGrpSpPr>
                        <p:grpSpPr bwMode="auto">
                          <a:xfrm>
                            <a:off x="2520" y="2872"/>
                            <a:ext cx="2340" cy="968"/>
                            <a:chOff x="2520" y="2872"/>
                            <a:chExt cx="2340" cy="968"/>
                          </a:xfrm>
                        </p:grpSpPr>
                        <p:grpSp>
                          <p:nvGrpSpPr>
                            <p:cNvPr id="6181" name="Group 37"/>
                            <p:cNvGrpSpPr>
                              <a:grpSpLocks/>
                            </p:cNvGrpSpPr>
                            <p:nvPr/>
                          </p:nvGrpSpPr>
                          <p:grpSpPr bwMode="auto">
                            <a:xfrm>
                              <a:off x="2520" y="2940"/>
                              <a:ext cx="2340" cy="900"/>
                              <a:chOff x="2520" y="2940"/>
                              <a:chExt cx="2340" cy="900"/>
                            </a:xfrm>
                          </p:grpSpPr>
                          <p:sp>
                            <p:nvSpPr>
                              <p:cNvPr id="6182" name="Arc 38"/>
                              <p:cNvSpPr>
                                <a:spLocks/>
                              </p:cNvSpPr>
                              <p:nvPr/>
                            </p:nvSpPr>
                            <p:spPr bwMode="auto">
                              <a:xfrm rot="-5400000">
                                <a:off x="3262" y="2198"/>
                                <a:ext cx="855" cy="234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3" name="Arc 39"/>
                              <p:cNvSpPr>
                                <a:spLocks/>
                              </p:cNvSpPr>
                              <p:nvPr/>
                            </p:nvSpPr>
                            <p:spPr bwMode="auto">
                              <a:xfrm rot="-5400000">
                                <a:off x="3397" y="2378"/>
                                <a:ext cx="585" cy="225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4" name="Arc 40"/>
                              <p:cNvSpPr>
                                <a:spLocks/>
                              </p:cNvSpPr>
                              <p:nvPr/>
                            </p:nvSpPr>
                            <p:spPr bwMode="auto">
                              <a:xfrm rot="-5400000">
                                <a:off x="3509" y="2531"/>
                                <a:ext cx="368" cy="2250"/>
                              </a:xfrm>
                              <a:custGeom>
                                <a:avLst/>
                                <a:gdLst>
                                  <a:gd name="G0" fmla="+- 0 0 0"/>
                                  <a:gd name="G1" fmla="+- 21600 0 0"/>
                                  <a:gd name="G2" fmla="+- 21600 0 0"/>
                                  <a:gd name="T0" fmla="*/ 0 w 21600"/>
                                  <a:gd name="T1" fmla="*/ 0 h 43192"/>
                                  <a:gd name="T2" fmla="*/ 600 w 21600"/>
                                  <a:gd name="T3" fmla="*/ 43192 h 43192"/>
                                  <a:gd name="T4" fmla="*/ 0 w 21600"/>
                                  <a:gd name="T5" fmla="*/ 21600 h 43192"/>
                                </a:gdLst>
                                <a:ahLst/>
                                <a:cxnLst>
                                  <a:cxn ang="0">
                                    <a:pos x="T0" y="T1"/>
                                  </a:cxn>
                                  <a:cxn ang="0">
                                    <a:pos x="T2" y="T3"/>
                                  </a:cxn>
                                  <a:cxn ang="0">
                                    <a:pos x="T4" y="T5"/>
                                  </a:cxn>
                                </a:cxnLst>
                                <a:rect l="0" t="0" r="r" b="b"/>
                                <a:pathLst>
                                  <a:path w="21600" h="43192" fill="none" extrusionOk="0">
                                    <a:moveTo>
                                      <a:pt x="-1" y="0"/>
                                    </a:moveTo>
                                    <a:cubicBezTo>
                                      <a:pt x="11929" y="0"/>
                                      <a:pt x="21600" y="9670"/>
                                      <a:pt x="21600" y="21600"/>
                                    </a:cubicBezTo>
                                    <a:cubicBezTo>
                                      <a:pt x="21600" y="33295"/>
                                      <a:pt x="12291" y="42866"/>
                                      <a:pt x="599" y="43191"/>
                                    </a:cubicBezTo>
                                  </a:path>
                                  <a:path w="21600" h="43192" stroke="0" extrusionOk="0">
                                    <a:moveTo>
                                      <a:pt x="-1" y="0"/>
                                    </a:moveTo>
                                    <a:cubicBezTo>
                                      <a:pt x="11929" y="0"/>
                                      <a:pt x="21600" y="9670"/>
                                      <a:pt x="21600" y="21600"/>
                                    </a:cubicBezTo>
                                    <a:cubicBezTo>
                                      <a:pt x="21600" y="33295"/>
                                      <a:pt x="12291" y="42866"/>
                                      <a:pt x="599" y="43191"/>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185" name="AutoShape 41"/>
                            <p:cNvSpPr>
                              <a:spLocks noChangeArrowheads="1"/>
                            </p:cNvSpPr>
                            <p:nvPr/>
                          </p:nvSpPr>
                          <p:spPr bwMode="auto">
                            <a:xfrm rot="16266603">
                              <a:off x="3623" y="285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86" name="AutoShape 42"/>
                            <p:cNvSpPr>
                              <a:spLocks noChangeArrowheads="1"/>
                            </p:cNvSpPr>
                            <p:nvPr/>
                          </p:nvSpPr>
                          <p:spPr bwMode="auto">
                            <a:xfrm rot="16266603">
                              <a:off x="3638" y="312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87" name="AutoShape 43"/>
                            <p:cNvSpPr>
                              <a:spLocks noChangeArrowheads="1"/>
                            </p:cNvSpPr>
                            <p:nvPr/>
                          </p:nvSpPr>
                          <p:spPr bwMode="auto">
                            <a:xfrm rot="16266603">
                              <a:off x="3630" y="339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188" name="Group 44"/>
                        <p:cNvGrpSpPr>
                          <a:grpSpLocks/>
                        </p:cNvGrpSpPr>
                        <p:nvPr/>
                      </p:nvGrpSpPr>
                      <p:grpSpPr bwMode="auto">
                        <a:xfrm>
                          <a:off x="2340" y="3582"/>
                          <a:ext cx="2766" cy="423"/>
                          <a:chOff x="4395" y="3570"/>
                          <a:chExt cx="3045" cy="465"/>
                        </a:xfrm>
                      </p:grpSpPr>
                      <p:sp>
                        <p:nvSpPr>
                          <p:cNvPr id="6189" name="Oval 45"/>
                          <p:cNvSpPr>
                            <a:spLocks noChangeArrowheads="1"/>
                          </p:cNvSpPr>
                          <p:nvPr/>
                        </p:nvSpPr>
                        <p:spPr bwMode="auto">
                          <a:xfrm>
                            <a:off x="4395" y="3585"/>
                            <a:ext cx="450" cy="450"/>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0" name="Oval 46"/>
                          <p:cNvSpPr>
                            <a:spLocks noChangeArrowheads="1"/>
                          </p:cNvSpPr>
                          <p:nvPr/>
                        </p:nvSpPr>
                        <p:spPr bwMode="auto">
                          <a:xfrm>
                            <a:off x="6990" y="3570"/>
                            <a:ext cx="450" cy="450"/>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sp>
                  <p:nvSpPr>
                    <p:cNvPr id="6191" name="Line 47"/>
                    <p:cNvSpPr>
                      <a:spLocks noChangeShapeType="1"/>
                    </p:cNvSpPr>
                    <p:nvPr/>
                  </p:nvSpPr>
                  <p:spPr bwMode="auto">
                    <a:xfrm>
                      <a:off x="2483" y="3765"/>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192" name="Group 48"/>
                    <p:cNvGrpSpPr>
                      <a:grpSpLocks/>
                    </p:cNvGrpSpPr>
                    <p:nvPr/>
                  </p:nvGrpSpPr>
                  <p:grpSpPr bwMode="auto">
                    <a:xfrm>
                      <a:off x="4845" y="3623"/>
                      <a:ext cx="270" cy="270"/>
                      <a:chOff x="2895" y="4920"/>
                      <a:chExt cx="270" cy="270"/>
                    </a:xfrm>
                  </p:grpSpPr>
                  <p:sp>
                    <p:nvSpPr>
                      <p:cNvPr id="6193" name="Line 49"/>
                      <p:cNvSpPr>
                        <a:spLocks noChangeShapeType="1"/>
                      </p:cNvSpPr>
                      <p:nvPr/>
                    </p:nvSpPr>
                    <p:spPr bwMode="auto">
                      <a:xfrm>
                        <a:off x="2895" y="5055"/>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4" name="Line 50"/>
                      <p:cNvSpPr>
                        <a:spLocks noChangeShapeType="1"/>
                      </p:cNvSpPr>
                      <p:nvPr/>
                    </p:nvSpPr>
                    <p:spPr bwMode="auto">
                      <a:xfrm rot="-5400000">
                        <a:off x="2895" y="5055"/>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195" name="Group 51"/>
                  <p:cNvGrpSpPr>
                    <a:grpSpLocks/>
                  </p:cNvGrpSpPr>
                  <p:nvPr/>
                </p:nvGrpSpPr>
                <p:grpSpPr bwMode="auto">
                  <a:xfrm>
                    <a:off x="3720" y="2472"/>
                    <a:ext cx="4946" cy="3015"/>
                    <a:chOff x="6360" y="2637"/>
                    <a:chExt cx="4946" cy="3015"/>
                  </a:xfrm>
                </p:grpSpPr>
                <p:grpSp>
                  <p:nvGrpSpPr>
                    <p:cNvPr id="6196" name="Group 52"/>
                    <p:cNvGrpSpPr>
                      <a:grpSpLocks/>
                    </p:cNvGrpSpPr>
                    <p:nvPr/>
                  </p:nvGrpSpPr>
                  <p:grpSpPr bwMode="auto">
                    <a:xfrm>
                      <a:off x="7219" y="2888"/>
                      <a:ext cx="1344" cy="2549"/>
                      <a:chOff x="4594" y="2648"/>
                      <a:chExt cx="1344" cy="2549"/>
                    </a:xfrm>
                  </p:grpSpPr>
                  <p:sp>
                    <p:nvSpPr>
                      <p:cNvPr id="6197" name="Arc 53"/>
                      <p:cNvSpPr>
                        <a:spLocks/>
                      </p:cNvSpPr>
                      <p:nvPr/>
                    </p:nvSpPr>
                    <p:spPr bwMode="auto">
                      <a:xfrm>
                        <a:off x="4594" y="3461"/>
                        <a:ext cx="835" cy="892"/>
                      </a:xfrm>
                      <a:custGeom>
                        <a:avLst/>
                        <a:gdLst>
                          <a:gd name="G0" fmla="+- 20924 0 0"/>
                          <a:gd name="G1" fmla="+- 21600 0 0"/>
                          <a:gd name="G2" fmla="+- 21600 0 0"/>
                          <a:gd name="T0" fmla="*/ 722 w 42524"/>
                          <a:gd name="T1" fmla="*/ 13957 h 43200"/>
                          <a:gd name="T2" fmla="*/ 0 w 42524"/>
                          <a:gd name="T3" fmla="*/ 26962 h 43200"/>
                          <a:gd name="T4" fmla="*/ 20924 w 42524"/>
                          <a:gd name="T5" fmla="*/ 21600 h 43200"/>
                        </a:gdLst>
                        <a:ahLst/>
                        <a:cxnLst>
                          <a:cxn ang="0">
                            <a:pos x="T0" y="T1"/>
                          </a:cxn>
                          <a:cxn ang="0">
                            <a:pos x="T2" y="T3"/>
                          </a:cxn>
                          <a:cxn ang="0">
                            <a:pos x="T4" y="T5"/>
                          </a:cxn>
                        </a:cxnLst>
                        <a:rect l="0" t="0" r="r" b="b"/>
                        <a:pathLst>
                          <a:path w="42524" h="43200" fill="none" extrusionOk="0">
                            <a:moveTo>
                              <a:pt x="721" y="13956"/>
                            </a:moveTo>
                            <a:cubicBezTo>
                              <a:pt x="3899" y="5557"/>
                              <a:pt x="11943" y="-1"/>
                              <a:pt x="20924" y="0"/>
                            </a:cubicBezTo>
                            <a:cubicBezTo>
                              <a:pt x="32853" y="0"/>
                              <a:pt x="42524" y="9670"/>
                              <a:pt x="42524" y="21600"/>
                            </a:cubicBezTo>
                            <a:cubicBezTo>
                              <a:pt x="42524" y="33529"/>
                              <a:pt x="32853" y="43200"/>
                              <a:pt x="20924" y="43200"/>
                            </a:cubicBezTo>
                            <a:cubicBezTo>
                              <a:pt x="11059" y="43200"/>
                              <a:pt x="2448" y="36517"/>
                              <a:pt x="0" y="26961"/>
                            </a:cubicBezTo>
                          </a:path>
                          <a:path w="42524" h="43200" stroke="0" extrusionOk="0">
                            <a:moveTo>
                              <a:pt x="721" y="13956"/>
                            </a:moveTo>
                            <a:cubicBezTo>
                              <a:pt x="3899" y="5557"/>
                              <a:pt x="11943" y="-1"/>
                              <a:pt x="20924" y="0"/>
                            </a:cubicBezTo>
                            <a:cubicBezTo>
                              <a:pt x="32853" y="0"/>
                              <a:pt x="42524" y="9670"/>
                              <a:pt x="42524" y="21600"/>
                            </a:cubicBezTo>
                            <a:cubicBezTo>
                              <a:pt x="42524" y="33529"/>
                              <a:pt x="32853" y="43200"/>
                              <a:pt x="20924" y="43200"/>
                            </a:cubicBezTo>
                            <a:cubicBezTo>
                              <a:pt x="11059" y="43200"/>
                              <a:pt x="2448" y="36517"/>
                              <a:pt x="0" y="26961"/>
                            </a:cubicBezTo>
                            <a:lnTo>
                              <a:pt x="20924"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8" name="Arc 54"/>
                      <p:cNvSpPr>
                        <a:spLocks/>
                      </p:cNvSpPr>
                      <p:nvPr/>
                    </p:nvSpPr>
                    <p:spPr bwMode="auto">
                      <a:xfrm>
                        <a:off x="4828" y="3241"/>
                        <a:ext cx="702" cy="1352"/>
                      </a:xfrm>
                      <a:custGeom>
                        <a:avLst/>
                        <a:gdLst>
                          <a:gd name="G0" fmla="+- 7942 0 0"/>
                          <a:gd name="G1" fmla="+- 21600 0 0"/>
                          <a:gd name="G2" fmla="+- 21600 0 0"/>
                          <a:gd name="T0" fmla="*/ 0 w 29542"/>
                          <a:gd name="T1" fmla="*/ 1513 h 43200"/>
                          <a:gd name="T2" fmla="*/ 2649 w 29542"/>
                          <a:gd name="T3" fmla="*/ 42541 h 43200"/>
                          <a:gd name="T4" fmla="*/ 7942 w 29542"/>
                          <a:gd name="T5" fmla="*/ 21600 h 43200"/>
                        </a:gdLst>
                        <a:ahLst/>
                        <a:cxnLst>
                          <a:cxn ang="0">
                            <a:pos x="T0" y="T1"/>
                          </a:cxn>
                          <a:cxn ang="0">
                            <a:pos x="T2" y="T3"/>
                          </a:cxn>
                          <a:cxn ang="0">
                            <a:pos x="T4" y="T5"/>
                          </a:cxn>
                        </a:cxnLst>
                        <a:rect l="0" t="0" r="r" b="b"/>
                        <a:pathLst>
                          <a:path w="29542" h="43200" fill="none" extrusionOk="0">
                            <a:moveTo>
                              <a:pt x="0" y="1513"/>
                            </a:moveTo>
                            <a:cubicBezTo>
                              <a:pt x="2528" y="513"/>
                              <a:pt x="5223" y="-1"/>
                              <a:pt x="7942" y="0"/>
                            </a:cubicBezTo>
                            <a:cubicBezTo>
                              <a:pt x="19871" y="0"/>
                              <a:pt x="29542" y="9670"/>
                              <a:pt x="29542" y="21600"/>
                            </a:cubicBezTo>
                            <a:cubicBezTo>
                              <a:pt x="29542" y="33529"/>
                              <a:pt x="19871" y="43200"/>
                              <a:pt x="7942" y="43200"/>
                            </a:cubicBezTo>
                            <a:cubicBezTo>
                              <a:pt x="6157" y="43200"/>
                              <a:pt x="4379" y="42978"/>
                              <a:pt x="2648" y="42541"/>
                            </a:cubicBezTo>
                          </a:path>
                          <a:path w="29542" h="43200" stroke="0" extrusionOk="0">
                            <a:moveTo>
                              <a:pt x="0" y="1513"/>
                            </a:moveTo>
                            <a:cubicBezTo>
                              <a:pt x="2528" y="513"/>
                              <a:pt x="5223" y="-1"/>
                              <a:pt x="7942" y="0"/>
                            </a:cubicBezTo>
                            <a:cubicBezTo>
                              <a:pt x="19871" y="0"/>
                              <a:pt x="29542" y="9670"/>
                              <a:pt x="29542" y="21600"/>
                            </a:cubicBezTo>
                            <a:cubicBezTo>
                              <a:pt x="29542" y="33529"/>
                              <a:pt x="19871" y="43200"/>
                              <a:pt x="7942" y="43200"/>
                            </a:cubicBezTo>
                            <a:cubicBezTo>
                              <a:pt x="6157" y="43200"/>
                              <a:pt x="4379" y="42978"/>
                              <a:pt x="2648" y="42541"/>
                            </a:cubicBezTo>
                            <a:lnTo>
                              <a:pt x="7942"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9" name="Arc 55"/>
                      <p:cNvSpPr>
                        <a:spLocks/>
                      </p:cNvSpPr>
                      <p:nvPr/>
                    </p:nvSpPr>
                    <p:spPr bwMode="auto">
                      <a:xfrm>
                        <a:off x="4832" y="3056"/>
                        <a:ext cx="807" cy="1719"/>
                      </a:xfrm>
                      <a:custGeom>
                        <a:avLst/>
                        <a:gdLst>
                          <a:gd name="G0" fmla="+- 2846 0 0"/>
                          <a:gd name="G1" fmla="+- 21600 0 0"/>
                          <a:gd name="G2" fmla="+- 21600 0 0"/>
                          <a:gd name="T0" fmla="*/ 0 w 24446"/>
                          <a:gd name="T1" fmla="*/ 188 h 43200"/>
                          <a:gd name="T2" fmla="*/ 709 w 24446"/>
                          <a:gd name="T3" fmla="*/ 43094 h 43200"/>
                          <a:gd name="T4" fmla="*/ 2846 w 24446"/>
                          <a:gd name="T5" fmla="*/ 21600 h 43200"/>
                        </a:gdLst>
                        <a:ahLst/>
                        <a:cxnLst>
                          <a:cxn ang="0">
                            <a:pos x="T0" y="T1"/>
                          </a:cxn>
                          <a:cxn ang="0">
                            <a:pos x="T2" y="T3"/>
                          </a:cxn>
                          <a:cxn ang="0">
                            <a:pos x="T4" y="T5"/>
                          </a:cxn>
                        </a:cxnLst>
                        <a:rect l="0" t="0" r="r" b="b"/>
                        <a:pathLst>
                          <a:path w="24446" h="43200" fill="none" extrusionOk="0">
                            <a:moveTo>
                              <a:pt x="0" y="188"/>
                            </a:moveTo>
                            <a:cubicBezTo>
                              <a:pt x="943" y="62"/>
                              <a:pt x="1894" y="-1"/>
                              <a:pt x="2846" y="0"/>
                            </a:cubicBezTo>
                            <a:cubicBezTo>
                              <a:pt x="14775" y="0"/>
                              <a:pt x="24446" y="9670"/>
                              <a:pt x="24446" y="21600"/>
                            </a:cubicBezTo>
                            <a:cubicBezTo>
                              <a:pt x="24446" y="33529"/>
                              <a:pt x="14775" y="43200"/>
                              <a:pt x="2846" y="43200"/>
                            </a:cubicBezTo>
                            <a:cubicBezTo>
                              <a:pt x="2132" y="43200"/>
                              <a:pt x="1419" y="43164"/>
                              <a:pt x="708" y="43094"/>
                            </a:cubicBezTo>
                          </a:path>
                          <a:path w="24446" h="43200" stroke="0" extrusionOk="0">
                            <a:moveTo>
                              <a:pt x="0" y="188"/>
                            </a:moveTo>
                            <a:cubicBezTo>
                              <a:pt x="943" y="62"/>
                              <a:pt x="1894" y="-1"/>
                              <a:pt x="2846" y="0"/>
                            </a:cubicBezTo>
                            <a:cubicBezTo>
                              <a:pt x="14775" y="0"/>
                              <a:pt x="24446" y="9670"/>
                              <a:pt x="24446" y="21600"/>
                            </a:cubicBezTo>
                            <a:cubicBezTo>
                              <a:pt x="24446" y="33529"/>
                              <a:pt x="14775" y="43200"/>
                              <a:pt x="2846" y="43200"/>
                            </a:cubicBezTo>
                            <a:cubicBezTo>
                              <a:pt x="2132" y="43200"/>
                              <a:pt x="1419" y="43164"/>
                              <a:pt x="708" y="43094"/>
                            </a:cubicBezTo>
                            <a:lnTo>
                              <a:pt x="2846"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0" name="Arc 56"/>
                      <p:cNvSpPr>
                        <a:spLocks/>
                      </p:cNvSpPr>
                      <p:nvPr/>
                    </p:nvSpPr>
                    <p:spPr bwMode="auto">
                      <a:xfrm>
                        <a:off x="4959" y="2896"/>
                        <a:ext cx="775" cy="2055"/>
                      </a:xfrm>
                      <a:custGeom>
                        <a:avLst/>
                        <a:gdLst>
                          <a:gd name="G0" fmla="+- 0 0 0"/>
                          <a:gd name="G1" fmla="+- 21588 0 0"/>
                          <a:gd name="G2" fmla="+- 21600 0 0"/>
                          <a:gd name="T0" fmla="*/ 720 w 21600"/>
                          <a:gd name="T1" fmla="*/ 0 h 43183"/>
                          <a:gd name="T2" fmla="*/ 479 w 21600"/>
                          <a:gd name="T3" fmla="*/ 43183 h 43183"/>
                          <a:gd name="T4" fmla="*/ 0 w 21600"/>
                          <a:gd name="T5" fmla="*/ 21588 h 43183"/>
                        </a:gdLst>
                        <a:ahLst/>
                        <a:cxnLst>
                          <a:cxn ang="0">
                            <a:pos x="T0" y="T1"/>
                          </a:cxn>
                          <a:cxn ang="0">
                            <a:pos x="T2" y="T3"/>
                          </a:cxn>
                          <a:cxn ang="0">
                            <a:pos x="T4" y="T5"/>
                          </a:cxn>
                        </a:cxnLst>
                        <a:rect l="0" t="0" r="r" b="b"/>
                        <a:pathLst>
                          <a:path w="21600" h="43183" fill="none" extrusionOk="0">
                            <a:moveTo>
                              <a:pt x="719" y="0"/>
                            </a:moveTo>
                            <a:cubicBezTo>
                              <a:pt x="12362" y="388"/>
                              <a:pt x="21600" y="9938"/>
                              <a:pt x="21600" y="21588"/>
                            </a:cubicBezTo>
                            <a:cubicBezTo>
                              <a:pt x="21600" y="33330"/>
                              <a:pt x="12218" y="42922"/>
                              <a:pt x="478" y="43182"/>
                            </a:cubicBezTo>
                          </a:path>
                          <a:path w="21600" h="43183" stroke="0" extrusionOk="0">
                            <a:moveTo>
                              <a:pt x="719" y="0"/>
                            </a:moveTo>
                            <a:cubicBezTo>
                              <a:pt x="12362" y="388"/>
                              <a:pt x="21600" y="9938"/>
                              <a:pt x="21600" y="21588"/>
                            </a:cubicBezTo>
                            <a:cubicBezTo>
                              <a:pt x="21600" y="33330"/>
                              <a:pt x="12218" y="42922"/>
                              <a:pt x="478" y="43182"/>
                            </a:cubicBezTo>
                            <a:lnTo>
                              <a:pt x="0" y="21588"/>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1" name="Arc 57"/>
                      <p:cNvSpPr>
                        <a:spLocks/>
                      </p:cNvSpPr>
                      <p:nvPr/>
                    </p:nvSpPr>
                    <p:spPr bwMode="auto">
                      <a:xfrm>
                        <a:off x="4676" y="2648"/>
                        <a:ext cx="1262" cy="2549"/>
                      </a:xfrm>
                      <a:custGeom>
                        <a:avLst/>
                        <a:gdLst>
                          <a:gd name="G0" fmla="+- 0 0 0"/>
                          <a:gd name="G1" fmla="+- 17614 0 0"/>
                          <a:gd name="G2" fmla="+- 21600 0 0"/>
                          <a:gd name="T0" fmla="*/ 12502 w 21600"/>
                          <a:gd name="T1" fmla="*/ 0 h 35086"/>
                          <a:gd name="T2" fmla="*/ 12700 w 21600"/>
                          <a:gd name="T3" fmla="*/ 35086 h 35086"/>
                          <a:gd name="T4" fmla="*/ 0 w 21600"/>
                          <a:gd name="T5" fmla="*/ 17614 h 35086"/>
                        </a:gdLst>
                        <a:ahLst/>
                        <a:cxnLst>
                          <a:cxn ang="0">
                            <a:pos x="T0" y="T1"/>
                          </a:cxn>
                          <a:cxn ang="0">
                            <a:pos x="T2" y="T3"/>
                          </a:cxn>
                          <a:cxn ang="0">
                            <a:pos x="T4" y="T5"/>
                          </a:cxn>
                        </a:cxnLst>
                        <a:rect l="0" t="0" r="r" b="b"/>
                        <a:pathLst>
                          <a:path w="21600" h="35086" fill="none" extrusionOk="0">
                            <a:moveTo>
                              <a:pt x="12502" y="-1"/>
                            </a:moveTo>
                            <a:cubicBezTo>
                              <a:pt x="18209" y="4050"/>
                              <a:pt x="21600" y="10615"/>
                              <a:pt x="21600" y="17614"/>
                            </a:cubicBezTo>
                            <a:cubicBezTo>
                              <a:pt x="21600" y="24526"/>
                              <a:pt x="18291" y="31021"/>
                              <a:pt x="12699" y="35085"/>
                            </a:cubicBezTo>
                          </a:path>
                          <a:path w="21600" h="35086" stroke="0" extrusionOk="0">
                            <a:moveTo>
                              <a:pt x="12502" y="-1"/>
                            </a:moveTo>
                            <a:cubicBezTo>
                              <a:pt x="18209" y="4050"/>
                              <a:pt x="21600" y="10615"/>
                              <a:pt x="21600" y="17614"/>
                            </a:cubicBezTo>
                            <a:cubicBezTo>
                              <a:pt x="21600" y="24526"/>
                              <a:pt x="18291" y="31021"/>
                              <a:pt x="12699" y="35085"/>
                            </a:cubicBezTo>
                            <a:lnTo>
                              <a:pt x="0" y="1761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202" name="Group 58"/>
                    <p:cNvGrpSpPr>
                      <a:grpSpLocks/>
                    </p:cNvGrpSpPr>
                    <p:nvPr/>
                  </p:nvGrpSpPr>
                  <p:grpSpPr bwMode="auto">
                    <a:xfrm>
                      <a:off x="6360" y="2637"/>
                      <a:ext cx="4946" cy="3015"/>
                      <a:chOff x="3735" y="2397"/>
                      <a:chExt cx="4946" cy="3015"/>
                    </a:xfrm>
                  </p:grpSpPr>
                  <p:sp>
                    <p:nvSpPr>
                      <p:cNvPr id="6203" name="Arc 59"/>
                      <p:cNvSpPr>
                        <a:spLocks/>
                      </p:cNvSpPr>
                      <p:nvPr/>
                    </p:nvSpPr>
                    <p:spPr bwMode="auto">
                      <a:xfrm>
                        <a:off x="4895" y="2799"/>
                        <a:ext cx="954" cy="2287"/>
                      </a:xfrm>
                      <a:custGeom>
                        <a:avLst/>
                        <a:gdLst>
                          <a:gd name="G0" fmla="+- 0 0 0"/>
                          <a:gd name="G1" fmla="+- 20764 0 0"/>
                          <a:gd name="G2" fmla="+- 21600 0 0"/>
                          <a:gd name="T0" fmla="*/ 5950 w 21600"/>
                          <a:gd name="T1" fmla="*/ 0 h 41465"/>
                          <a:gd name="T2" fmla="*/ 6167 w 21600"/>
                          <a:gd name="T3" fmla="*/ 41465 h 41465"/>
                          <a:gd name="T4" fmla="*/ 0 w 21600"/>
                          <a:gd name="T5" fmla="*/ 20764 h 41465"/>
                        </a:gdLst>
                        <a:ahLst/>
                        <a:cxnLst>
                          <a:cxn ang="0">
                            <a:pos x="T0" y="T1"/>
                          </a:cxn>
                          <a:cxn ang="0">
                            <a:pos x="T2" y="T3"/>
                          </a:cxn>
                          <a:cxn ang="0">
                            <a:pos x="T4" y="T5"/>
                          </a:cxn>
                        </a:cxnLst>
                        <a:rect l="0" t="0" r="r" b="b"/>
                        <a:pathLst>
                          <a:path w="21600" h="41465" fill="none" extrusionOk="0">
                            <a:moveTo>
                              <a:pt x="5950" y="-1"/>
                            </a:moveTo>
                            <a:cubicBezTo>
                              <a:pt x="15214" y="2654"/>
                              <a:pt x="21600" y="11126"/>
                              <a:pt x="21600" y="20764"/>
                            </a:cubicBezTo>
                            <a:cubicBezTo>
                              <a:pt x="21600" y="30318"/>
                              <a:pt x="15323" y="38737"/>
                              <a:pt x="6166" y="41464"/>
                            </a:cubicBezTo>
                          </a:path>
                          <a:path w="21600" h="41465" stroke="0" extrusionOk="0">
                            <a:moveTo>
                              <a:pt x="5950" y="-1"/>
                            </a:moveTo>
                            <a:cubicBezTo>
                              <a:pt x="15214" y="2654"/>
                              <a:pt x="21600" y="11126"/>
                              <a:pt x="21600" y="20764"/>
                            </a:cubicBezTo>
                            <a:cubicBezTo>
                              <a:pt x="21600" y="30318"/>
                              <a:pt x="15323" y="38737"/>
                              <a:pt x="6166" y="41464"/>
                            </a:cubicBezTo>
                            <a:lnTo>
                              <a:pt x="0" y="2076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204" name="Group 60"/>
                      <p:cNvGrpSpPr>
                        <a:grpSpLocks/>
                      </p:cNvGrpSpPr>
                      <p:nvPr/>
                    </p:nvGrpSpPr>
                    <p:grpSpPr bwMode="auto">
                      <a:xfrm>
                        <a:off x="3735" y="2397"/>
                        <a:ext cx="4946" cy="3015"/>
                        <a:chOff x="3735" y="2397"/>
                        <a:chExt cx="4946" cy="3015"/>
                      </a:xfrm>
                    </p:grpSpPr>
                    <p:sp>
                      <p:nvSpPr>
                        <p:cNvPr id="6205" name="Line 61"/>
                        <p:cNvSpPr>
                          <a:spLocks noChangeShapeType="1"/>
                        </p:cNvSpPr>
                        <p:nvPr/>
                      </p:nvSpPr>
                      <p:spPr bwMode="auto">
                        <a:xfrm>
                          <a:off x="6208" y="2397"/>
                          <a:ext cx="1" cy="3015"/>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206" name="Group 62"/>
                        <p:cNvGrpSpPr>
                          <a:grpSpLocks/>
                        </p:cNvGrpSpPr>
                        <p:nvPr/>
                      </p:nvGrpSpPr>
                      <p:grpSpPr bwMode="auto">
                        <a:xfrm>
                          <a:off x="6374" y="2505"/>
                          <a:ext cx="1807" cy="2811"/>
                          <a:chOff x="6374" y="2505"/>
                          <a:chExt cx="1807" cy="2811"/>
                        </a:xfrm>
                      </p:grpSpPr>
                      <p:sp>
                        <p:nvSpPr>
                          <p:cNvPr id="6207" name="Arc 63"/>
                          <p:cNvSpPr>
                            <a:spLocks/>
                          </p:cNvSpPr>
                          <p:nvPr/>
                        </p:nvSpPr>
                        <p:spPr bwMode="auto">
                          <a:xfrm flipH="1">
                            <a:off x="7006" y="3454"/>
                            <a:ext cx="879" cy="892"/>
                          </a:xfrm>
                          <a:custGeom>
                            <a:avLst/>
                            <a:gdLst>
                              <a:gd name="G0" fmla="+- 20924 0 0"/>
                              <a:gd name="G1" fmla="+- 21600 0 0"/>
                              <a:gd name="G2" fmla="+- 21600 0 0"/>
                              <a:gd name="T0" fmla="*/ 722 w 42524"/>
                              <a:gd name="T1" fmla="*/ 13957 h 43200"/>
                              <a:gd name="T2" fmla="*/ 0 w 42524"/>
                              <a:gd name="T3" fmla="*/ 26962 h 43200"/>
                              <a:gd name="T4" fmla="*/ 20924 w 42524"/>
                              <a:gd name="T5" fmla="*/ 21600 h 43200"/>
                            </a:gdLst>
                            <a:ahLst/>
                            <a:cxnLst>
                              <a:cxn ang="0">
                                <a:pos x="T0" y="T1"/>
                              </a:cxn>
                              <a:cxn ang="0">
                                <a:pos x="T2" y="T3"/>
                              </a:cxn>
                              <a:cxn ang="0">
                                <a:pos x="T4" y="T5"/>
                              </a:cxn>
                            </a:cxnLst>
                            <a:rect l="0" t="0" r="r" b="b"/>
                            <a:pathLst>
                              <a:path w="42524" h="43200" fill="none" extrusionOk="0">
                                <a:moveTo>
                                  <a:pt x="721" y="13956"/>
                                </a:moveTo>
                                <a:cubicBezTo>
                                  <a:pt x="3899" y="5557"/>
                                  <a:pt x="11943" y="-1"/>
                                  <a:pt x="20924" y="0"/>
                                </a:cubicBezTo>
                                <a:cubicBezTo>
                                  <a:pt x="32853" y="0"/>
                                  <a:pt x="42524" y="9670"/>
                                  <a:pt x="42524" y="21600"/>
                                </a:cubicBezTo>
                                <a:cubicBezTo>
                                  <a:pt x="42524" y="33529"/>
                                  <a:pt x="32853" y="43200"/>
                                  <a:pt x="20924" y="43200"/>
                                </a:cubicBezTo>
                                <a:cubicBezTo>
                                  <a:pt x="11059" y="43200"/>
                                  <a:pt x="2448" y="36517"/>
                                  <a:pt x="0" y="26961"/>
                                </a:cubicBezTo>
                              </a:path>
                              <a:path w="42524" h="43200" stroke="0" extrusionOk="0">
                                <a:moveTo>
                                  <a:pt x="721" y="13956"/>
                                </a:moveTo>
                                <a:cubicBezTo>
                                  <a:pt x="3899" y="5557"/>
                                  <a:pt x="11943" y="-1"/>
                                  <a:pt x="20924" y="0"/>
                                </a:cubicBezTo>
                                <a:cubicBezTo>
                                  <a:pt x="32853" y="0"/>
                                  <a:pt x="42524" y="9670"/>
                                  <a:pt x="42524" y="21600"/>
                                </a:cubicBezTo>
                                <a:cubicBezTo>
                                  <a:pt x="42524" y="33529"/>
                                  <a:pt x="32853" y="43200"/>
                                  <a:pt x="20924" y="43200"/>
                                </a:cubicBezTo>
                                <a:cubicBezTo>
                                  <a:pt x="11059" y="43200"/>
                                  <a:pt x="2448" y="36517"/>
                                  <a:pt x="0" y="26961"/>
                                </a:cubicBezTo>
                                <a:lnTo>
                                  <a:pt x="20924"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8" name="Arc 64"/>
                          <p:cNvSpPr>
                            <a:spLocks/>
                          </p:cNvSpPr>
                          <p:nvPr/>
                        </p:nvSpPr>
                        <p:spPr bwMode="auto">
                          <a:xfrm flipH="1">
                            <a:off x="6900" y="3234"/>
                            <a:ext cx="739" cy="1352"/>
                          </a:xfrm>
                          <a:custGeom>
                            <a:avLst/>
                            <a:gdLst>
                              <a:gd name="G0" fmla="+- 7942 0 0"/>
                              <a:gd name="G1" fmla="+- 21600 0 0"/>
                              <a:gd name="G2" fmla="+- 21600 0 0"/>
                              <a:gd name="T0" fmla="*/ 0 w 29542"/>
                              <a:gd name="T1" fmla="*/ 1513 h 43200"/>
                              <a:gd name="T2" fmla="*/ 2649 w 29542"/>
                              <a:gd name="T3" fmla="*/ 42541 h 43200"/>
                              <a:gd name="T4" fmla="*/ 7942 w 29542"/>
                              <a:gd name="T5" fmla="*/ 21600 h 43200"/>
                            </a:gdLst>
                            <a:ahLst/>
                            <a:cxnLst>
                              <a:cxn ang="0">
                                <a:pos x="T0" y="T1"/>
                              </a:cxn>
                              <a:cxn ang="0">
                                <a:pos x="T2" y="T3"/>
                              </a:cxn>
                              <a:cxn ang="0">
                                <a:pos x="T4" y="T5"/>
                              </a:cxn>
                            </a:cxnLst>
                            <a:rect l="0" t="0" r="r" b="b"/>
                            <a:pathLst>
                              <a:path w="29542" h="43200" fill="none" extrusionOk="0">
                                <a:moveTo>
                                  <a:pt x="0" y="1513"/>
                                </a:moveTo>
                                <a:cubicBezTo>
                                  <a:pt x="2528" y="513"/>
                                  <a:pt x="5223" y="-1"/>
                                  <a:pt x="7942" y="0"/>
                                </a:cubicBezTo>
                                <a:cubicBezTo>
                                  <a:pt x="19871" y="0"/>
                                  <a:pt x="29542" y="9670"/>
                                  <a:pt x="29542" y="21600"/>
                                </a:cubicBezTo>
                                <a:cubicBezTo>
                                  <a:pt x="29542" y="33529"/>
                                  <a:pt x="19871" y="43200"/>
                                  <a:pt x="7942" y="43200"/>
                                </a:cubicBezTo>
                                <a:cubicBezTo>
                                  <a:pt x="6157" y="43200"/>
                                  <a:pt x="4379" y="42978"/>
                                  <a:pt x="2648" y="42541"/>
                                </a:cubicBezTo>
                              </a:path>
                              <a:path w="29542" h="43200" stroke="0" extrusionOk="0">
                                <a:moveTo>
                                  <a:pt x="0" y="1513"/>
                                </a:moveTo>
                                <a:cubicBezTo>
                                  <a:pt x="2528" y="513"/>
                                  <a:pt x="5223" y="-1"/>
                                  <a:pt x="7942" y="0"/>
                                </a:cubicBezTo>
                                <a:cubicBezTo>
                                  <a:pt x="19871" y="0"/>
                                  <a:pt x="29542" y="9670"/>
                                  <a:pt x="29542" y="21600"/>
                                </a:cubicBezTo>
                                <a:cubicBezTo>
                                  <a:pt x="29542" y="33529"/>
                                  <a:pt x="19871" y="43200"/>
                                  <a:pt x="7942" y="43200"/>
                                </a:cubicBezTo>
                                <a:cubicBezTo>
                                  <a:pt x="6157" y="43200"/>
                                  <a:pt x="4379" y="42978"/>
                                  <a:pt x="2648" y="42541"/>
                                </a:cubicBezTo>
                                <a:lnTo>
                                  <a:pt x="7942"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9" name="Arc 65"/>
                          <p:cNvSpPr>
                            <a:spLocks/>
                          </p:cNvSpPr>
                          <p:nvPr/>
                        </p:nvSpPr>
                        <p:spPr bwMode="auto">
                          <a:xfrm flipH="1">
                            <a:off x="6786" y="3049"/>
                            <a:ext cx="849" cy="1719"/>
                          </a:xfrm>
                          <a:custGeom>
                            <a:avLst/>
                            <a:gdLst>
                              <a:gd name="G0" fmla="+- 2846 0 0"/>
                              <a:gd name="G1" fmla="+- 21600 0 0"/>
                              <a:gd name="G2" fmla="+- 21600 0 0"/>
                              <a:gd name="T0" fmla="*/ 0 w 24446"/>
                              <a:gd name="T1" fmla="*/ 188 h 43200"/>
                              <a:gd name="T2" fmla="*/ 709 w 24446"/>
                              <a:gd name="T3" fmla="*/ 43094 h 43200"/>
                              <a:gd name="T4" fmla="*/ 2846 w 24446"/>
                              <a:gd name="T5" fmla="*/ 21600 h 43200"/>
                            </a:gdLst>
                            <a:ahLst/>
                            <a:cxnLst>
                              <a:cxn ang="0">
                                <a:pos x="T0" y="T1"/>
                              </a:cxn>
                              <a:cxn ang="0">
                                <a:pos x="T2" y="T3"/>
                              </a:cxn>
                              <a:cxn ang="0">
                                <a:pos x="T4" y="T5"/>
                              </a:cxn>
                            </a:cxnLst>
                            <a:rect l="0" t="0" r="r" b="b"/>
                            <a:pathLst>
                              <a:path w="24446" h="43200" fill="none" extrusionOk="0">
                                <a:moveTo>
                                  <a:pt x="0" y="188"/>
                                </a:moveTo>
                                <a:cubicBezTo>
                                  <a:pt x="943" y="62"/>
                                  <a:pt x="1894" y="-1"/>
                                  <a:pt x="2846" y="0"/>
                                </a:cubicBezTo>
                                <a:cubicBezTo>
                                  <a:pt x="14775" y="0"/>
                                  <a:pt x="24446" y="9670"/>
                                  <a:pt x="24446" y="21600"/>
                                </a:cubicBezTo>
                                <a:cubicBezTo>
                                  <a:pt x="24446" y="33529"/>
                                  <a:pt x="14775" y="43200"/>
                                  <a:pt x="2846" y="43200"/>
                                </a:cubicBezTo>
                                <a:cubicBezTo>
                                  <a:pt x="2132" y="43200"/>
                                  <a:pt x="1419" y="43164"/>
                                  <a:pt x="708" y="43094"/>
                                </a:cubicBezTo>
                              </a:path>
                              <a:path w="24446" h="43200" stroke="0" extrusionOk="0">
                                <a:moveTo>
                                  <a:pt x="0" y="188"/>
                                </a:moveTo>
                                <a:cubicBezTo>
                                  <a:pt x="943" y="62"/>
                                  <a:pt x="1894" y="-1"/>
                                  <a:pt x="2846" y="0"/>
                                </a:cubicBezTo>
                                <a:cubicBezTo>
                                  <a:pt x="14775" y="0"/>
                                  <a:pt x="24446" y="9670"/>
                                  <a:pt x="24446" y="21600"/>
                                </a:cubicBezTo>
                                <a:cubicBezTo>
                                  <a:pt x="24446" y="33529"/>
                                  <a:pt x="14775" y="43200"/>
                                  <a:pt x="2846" y="43200"/>
                                </a:cubicBezTo>
                                <a:cubicBezTo>
                                  <a:pt x="2132" y="43200"/>
                                  <a:pt x="1419" y="43164"/>
                                  <a:pt x="708" y="43094"/>
                                </a:cubicBezTo>
                                <a:lnTo>
                                  <a:pt x="2846"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0" name="Arc 66"/>
                          <p:cNvSpPr>
                            <a:spLocks/>
                          </p:cNvSpPr>
                          <p:nvPr/>
                        </p:nvSpPr>
                        <p:spPr bwMode="auto">
                          <a:xfrm flipH="1">
                            <a:off x="6686" y="2889"/>
                            <a:ext cx="815" cy="2055"/>
                          </a:xfrm>
                          <a:custGeom>
                            <a:avLst/>
                            <a:gdLst>
                              <a:gd name="G0" fmla="+- 0 0 0"/>
                              <a:gd name="G1" fmla="+- 21588 0 0"/>
                              <a:gd name="G2" fmla="+- 21600 0 0"/>
                              <a:gd name="T0" fmla="*/ 720 w 21600"/>
                              <a:gd name="T1" fmla="*/ 0 h 43183"/>
                              <a:gd name="T2" fmla="*/ 479 w 21600"/>
                              <a:gd name="T3" fmla="*/ 43183 h 43183"/>
                              <a:gd name="T4" fmla="*/ 0 w 21600"/>
                              <a:gd name="T5" fmla="*/ 21588 h 43183"/>
                            </a:gdLst>
                            <a:ahLst/>
                            <a:cxnLst>
                              <a:cxn ang="0">
                                <a:pos x="T0" y="T1"/>
                              </a:cxn>
                              <a:cxn ang="0">
                                <a:pos x="T2" y="T3"/>
                              </a:cxn>
                              <a:cxn ang="0">
                                <a:pos x="T4" y="T5"/>
                              </a:cxn>
                            </a:cxnLst>
                            <a:rect l="0" t="0" r="r" b="b"/>
                            <a:pathLst>
                              <a:path w="21600" h="43183" fill="none" extrusionOk="0">
                                <a:moveTo>
                                  <a:pt x="719" y="0"/>
                                </a:moveTo>
                                <a:cubicBezTo>
                                  <a:pt x="12362" y="388"/>
                                  <a:pt x="21600" y="9938"/>
                                  <a:pt x="21600" y="21588"/>
                                </a:cubicBezTo>
                                <a:cubicBezTo>
                                  <a:pt x="21600" y="33330"/>
                                  <a:pt x="12218" y="42922"/>
                                  <a:pt x="478" y="43182"/>
                                </a:cubicBezTo>
                              </a:path>
                              <a:path w="21600" h="43183" stroke="0" extrusionOk="0">
                                <a:moveTo>
                                  <a:pt x="719" y="0"/>
                                </a:moveTo>
                                <a:cubicBezTo>
                                  <a:pt x="12362" y="388"/>
                                  <a:pt x="21600" y="9938"/>
                                  <a:pt x="21600" y="21588"/>
                                </a:cubicBezTo>
                                <a:cubicBezTo>
                                  <a:pt x="21600" y="33330"/>
                                  <a:pt x="12218" y="42922"/>
                                  <a:pt x="478" y="43182"/>
                                </a:cubicBezTo>
                                <a:lnTo>
                                  <a:pt x="0" y="21588"/>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1" name="Arc 67"/>
                          <p:cNvSpPr>
                            <a:spLocks/>
                          </p:cNvSpPr>
                          <p:nvPr/>
                        </p:nvSpPr>
                        <p:spPr bwMode="auto">
                          <a:xfrm flipH="1">
                            <a:off x="6564" y="2792"/>
                            <a:ext cx="1004" cy="2287"/>
                          </a:xfrm>
                          <a:custGeom>
                            <a:avLst/>
                            <a:gdLst>
                              <a:gd name="G0" fmla="+- 0 0 0"/>
                              <a:gd name="G1" fmla="+- 20764 0 0"/>
                              <a:gd name="G2" fmla="+- 21600 0 0"/>
                              <a:gd name="T0" fmla="*/ 5950 w 21600"/>
                              <a:gd name="T1" fmla="*/ 0 h 41465"/>
                              <a:gd name="T2" fmla="*/ 6167 w 21600"/>
                              <a:gd name="T3" fmla="*/ 41465 h 41465"/>
                              <a:gd name="T4" fmla="*/ 0 w 21600"/>
                              <a:gd name="T5" fmla="*/ 20764 h 41465"/>
                            </a:gdLst>
                            <a:ahLst/>
                            <a:cxnLst>
                              <a:cxn ang="0">
                                <a:pos x="T0" y="T1"/>
                              </a:cxn>
                              <a:cxn ang="0">
                                <a:pos x="T2" y="T3"/>
                              </a:cxn>
                              <a:cxn ang="0">
                                <a:pos x="T4" y="T5"/>
                              </a:cxn>
                            </a:cxnLst>
                            <a:rect l="0" t="0" r="r" b="b"/>
                            <a:pathLst>
                              <a:path w="21600" h="41465" fill="none" extrusionOk="0">
                                <a:moveTo>
                                  <a:pt x="5950" y="-1"/>
                                </a:moveTo>
                                <a:cubicBezTo>
                                  <a:pt x="15214" y="2654"/>
                                  <a:pt x="21600" y="11126"/>
                                  <a:pt x="21600" y="20764"/>
                                </a:cubicBezTo>
                                <a:cubicBezTo>
                                  <a:pt x="21600" y="30318"/>
                                  <a:pt x="15323" y="38737"/>
                                  <a:pt x="6166" y="41464"/>
                                </a:cubicBezTo>
                              </a:path>
                              <a:path w="21600" h="41465" stroke="0" extrusionOk="0">
                                <a:moveTo>
                                  <a:pt x="5950" y="-1"/>
                                </a:moveTo>
                                <a:cubicBezTo>
                                  <a:pt x="15214" y="2654"/>
                                  <a:pt x="21600" y="11126"/>
                                  <a:pt x="21600" y="20764"/>
                                </a:cubicBezTo>
                                <a:cubicBezTo>
                                  <a:pt x="21600" y="30318"/>
                                  <a:pt x="15323" y="38737"/>
                                  <a:pt x="6166" y="41464"/>
                                </a:cubicBezTo>
                                <a:lnTo>
                                  <a:pt x="0" y="2076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2" name="Arc 68"/>
                          <p:cNvSpPr>
                            <a:spLocks/>
                          </p:cNvSpPr>
                          <p:nvPr/>
                        </p:nvSpPr>
                        <p:spPr bwMode="auto">
                          <a:xfrm flipH="1">
                            <a:off x="6471" y="2641"/>
                            <a:ext cx="1328" cy="2549"/>
                          </a:xfrm>
                          <a:custGeom>
                            <a:avLst/>
                            <a:gdLst>
                              <a:gd name="G0" fmla="+- 0 0 0"/>
                              <a:gd name="G1" fmla="+- 17614 0 0"/>
                              <a:gd name="G2" fmla="+- 21600 0 0"/>
                              <a:gd name="T0" fmla="*/ 12502 w 21600"/>
                              <a:gd name="T1" fmla="*/ 0 h 35086"/>
                              <a:gd name="T2" fmla="*/ 12700 w 21600"/>
                              <a:gd name="T3" fmla="*/ 35086 h 35086"/>
                              <a:gd name="T4" fmla="*/ 0 w 21600"/>
                              <a:gd name="T5" fmla="*/ 17614 h 35086"/>
                            </a:gdLst>
                            <a:ahLst/>
                            <a:cxnLst>
                              <a:cxn ang="0">
                                <a:pos x="T0" y="T1"/>
                              </a:cxn>
                              <a:cxn ang="0">
                                <a:pos x="T2" y="T3"/>
                              </a:cxn>
                              <a:cxn ang="0">
                                <a:pos x="T4" y="T5"/>
                              </a:cxn>
                            </a:cxnLst>
                            <a:rect l="0" t="0" r="r" b="b"/>
                            <a:pathLst>
                              <a:path w="21600" h="35086" fill="none" extrusionOk="0">
                                <a:moveTo>
                                  <a:pt x="12502" y="-1"/>
                                </a:moveTo>
                                <a:cubicBezTo>
                                  <a:pt x="18209" y="4050"/>
                                  <a:pt x="21600" y="10615"/>
                                  <a:pt x="21600" y="17614"/>
                                </a:cubicBezTo>
                                <a:cubicBezTo>
                                  <a:pt x="21600" y="24526"/>
                                  <a:pt x="18291" y="31021"/>
                                  <a:pt x="12699" y="35085"/>
                                </a:cubicBezTo>
                              </a:path>
                              <a:path w="21600" h="35086" stroke="0" extrusionOk="0">
                                <a:moveTo>
                                  <a:pt x="12502" y="-1"/>
                                </a:moveTo>
                                <a:cubicBezTo>
                                  <a:pt x="18209" y="4050"/>
                                  <a:pt x="21600" y="10615"/>
                                  <a:pt x="21600" y="17614"/>
                                </a:cubicBezTo>
                                <a:cubicBezTo>
                                  <a:pt x="21600" y="24526"/>
                                  <a:pt x="18291" y="31021"/>
                                  <a:pt x="12699" y="35085"/>
                                </a:cubicBezTo>
                                <a:lnTo>
                                  <a:pt x="0" y="1761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3" name="Arc 69"/>
                          <p:cNvSpPr>
                            <a:spLocks/>
                          </p:cNvSpPr>
                          <p:nvPr/>
                        </p:nvSpPr>
                        <p:spPr bwMode="auto">
                          <a:xfrm flipH="1">
                            <a:off x="6374" y="2505"/>
                            <a:ext cx="1807" cy="2811"/>
                          </a:xfrm>
                          <a:custGeom>
                            <a:avLst/>
                            <a:gdLst>
                              <a:gd name="G0" fmla="+- 0 0 0"/>
                              <a:gd name="G1" fmla="+- 14341 0 0"/>
                              <a:gd name="G2" fmla="+- 21600 0 0"/>
                              <a:gd name="T0" fmla="*/ 16152 w 21600"/>
                              <a:gd name="T1" fmla="*/ 0 h 28347"/>
                              <a:gd name="T2" fmla="*/ 16444 w 21600"/>
                              <a:gd name="T3" fmla="*/ 28347 h 28347"/>
                              <a:gd name="T4" fmla="*/ 0 w 21600"/>
                              <a:gd name="T5" fmla="*/ 14341 h 28347"/>
                            </a:gdLst>
                            <a:ahLst/>
                            <a:cxnLst>
                              <a:cxn ang="0">
                                <a:pos x="T0" y="T1"/>
                              </a:cxn>
                              <a:cxn ang="0">
                                <a:pos x="T2" y="T3"/>
                              </a:cxn>
                              <a:cxn ang="0">
                                <a:pos x="T4" y="T5"/>
                              </a:cxn>
                            </a:cxnLst>
                            <a:rect l="0" t="0" r="r" b="b"/>
                            <a:pathLst>
                              <a:path w="21600" h="28347" fill="none" extrusionOk="0">
                                <a:moveTo>
                                  <a:pt x="16152" y="-1"/>
                                </a:moveTo>
                                <a:cubicBezTo>
                                  <a:pt x="19661" y="3952"/>
                                  <a:pt x="21600" y="9055"/>
                                  <a:pt x="21600" y="14341"/>
                                </a:cubicBezTo>
                                <a:cubicBezTo>
                                  <a:pt x="21600" y="19473"/>
                                  <a:pt x="19772" y="24439"/>
                                  <a:pt x="16443" y="28346"/>
                                </a:cubicBezTo>
                              </a:path>
                              <a:path w="21600" h="28347" stroke="0" extrusionOk="0">
                                <a:moveTo>
                                  <a:pt x="16152" y="-1"/>
                                </a:moveTo>
                                <a:cubicBezTo>
                                  <a:pt x="19661" y="3952"/>
                                  <a:pt x="21600" y="9055"/>
                                  <a:pt x="21600" y="14341"/>
                                </a:cubicBezTo>
                                <a:cubicBezTo>
                                  <a:pt x="21600" y="19473"/>
                                  <a:pt x="19772" y="24439"/>
                                  <a:pt x="16443" y="28346"/>
                                </a:cubicBezTo>
                                <a:lnTo>
                                  <a:pt x="0" y="14341"/>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214" name="Arc 70"/>
                        <p:cNvSpPr>
                          <a:spLocks/>
                        </p:cNvSpPr>
                        <p:nvPr/>
                      </p:nvSpPr>
                      <p:spPr bwMode="auto">
                        <a:xfrm>
                          <a:off x="4313" y="2512"/>
                          <a:ext cx="1717" cy="2811"/>
                        </a:xfrm>
                        <a:custGeom>
                          <a:avLst/>
                          <a:gdLst>
                            <a:gd name="G0" fmla="+- 0 0 0"/>
                            <a:gd name="G1" fmla="+- 14341 0 0"/>
                            <a:gd name="G2" fmla="+- 21600 0 0"/>
                            <a:gd name="T0" fmla="*/ 16152 w 21600"/>
                            <a:gd name="T1" fmla="*/ 0 h 28347"/>
                            <a:gd name="T2" fmla="*/ 16444 w 21600"/>
                            <a:gd name="T3" fmla="*/ 28347 h 28347"/>
                            <a:gd name="T4" fmla="*/ 0 w 21600"/>
                            <a:gd name="T5" fmla="*/ 14341 h 28347"/>
                          </a:gdLst>
                          <a:ahLst/>
                          <a:cxnLst>
                            <a:cxn ang="0">
                              <a:pos x="T0" y="T1"/>
                            </a:cxn>
                            <a:cxn ang="0">
                              <a:pos x="T2" y="T3"/>
                            </a:cxn>
                            <a:cxn ang="0">
                              <a:pos x="T4" y="T5"/>
                            </a:cxn>
                          </a:cxnLst>
                          <a:rect l="0" t="0" r="r" b="b"/>
                          <a:pathLst>
                            <a:path w="21600" h="28347" fill="none" extrusionOk="0">
                              <a:moveTo>
                                <a:pt x="16152" y="-1"/>
                              </a:moveTo>
                              <a:cubicBezTo>
                                <a:pt x="19661" y="3952"/>
                                <a:pt x="21600" y="9055"/>
                                <a:pt x="21600" y="14341"/>
                              </a:cubicBezTo>
                              <a:cubicBezTo>
                                <a:pt x="21600" y="19473"/>
                                <a:pt x="19772" y="24439"/>
                                <a:pt x="16443" y="28346"/>
                              </a:cubicBezTo>
                            </a:path>
                            <a:path w="21600" h="28347" stroke="0" extrusionOk="0">
                              <a:moveTo>
                                <a:pt x="16152" y="-1"/>
                              </a:moveTo>
                              <a:cubicBezTo>
                                <a:pt x="19661" y="3952"/>
                                <a:pt x="21600" y="9055"/>
                                <a:pt x="21600" y="14341"/>
                              </a:cubicBezTo>
                              <a:cubicBezTo>
                                <a:pt x="21600" y="19473"/>
                                <a:pt x="19772" y="24439"/>
                                <a:pt x="16443" y="28346"/>
                              </a:cubicBezTo>
                              <a:lnTo>
                                <a:pt x="0" y="14341"/>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5" name="Arc 71"/>
                        <p:cNvSpPr>
                          <a:spLocks/>
                        </p:cNvSpPr>
                        <p:nvPr/>
                      </p:nvSpPr>
                      <p:spPr bwMode="auto">
                        <a:xfrm>
                          <a:off x="3735" y="2414"/>
                          <a:ext cx="2382" cy="2993"/>
                        </a:xfrm>
                        <a:custGeom>
                          <a:avLst/>
                          <a:gdLst>
                            <a:gd name="G0" fmla="+- 0 0 0"/>
                            <a:gd name="G1" fmla="+- 9891 0 0"/>
                            <a:gd name="G2" fmla="+- 21600 0 0"/>
                            <a:gd name="T0" fmla="*/ 19202 w 21600"/>
                            <a:gd name="T1" fmla="*/ 0 h 19536"/>
                            <a:gd name="T2" fmla="*/ 19327 w 21600"/>
                            <a:gd name="T3" fmla="*/ 19536 h 19536"/>
                            <a:gd name="T4" fmla="*/ 0 w 21600"/>
                            <a:gd name="T5" fmla="*/ 9891 h 19536"/>
                          </a:gdLst>
                          <a:ahLst/>
                          <a:cxnLst>
                            <a:cxn ang="0">
                              <a:pos x="T0" y="T1"/>
                            </a:cxn>
                            <a:cxn ang="0">
                              <a:pos x="T2" y="T3"/>
                            </a:cxn>
                            <a:cxn ang="0">
                              <a:pos x="T4" y="T5"/>
                            </a:cxn>
                          </a:cxnLst>
                          <a:rect l="0" t="0" r="r" b="b"/>
                          <a:pathLst>
                            <a:path w="21600" h="19536" fill="none" extrusionOk="0">
                              <a:moveTo>
                                <a:pt x="19202" y="-1"/>
                              </a:moveTo>
                              <a:cubicBezTo>
                                <a:pt x="20777" y="3058"/>
                                <a:pt x="21600" y="6450"/>
                                <a:pt x="21600" y="9891"/>
                              </a:cubicBezTo>
                              <a:cubicBezTo>
                                <a:pt x="21600" y="13238"/>
                                <a:pt x="20821" y="16540"/>
                                <a:pt x="19327" y="19536"/>
                              </a:cubicBezTo>
                            </a:path>
                            <a:path w="21600" h="19536" stroke="0" extrusionOk="0">
                              <a:moveTo>
                                <a:pt x="19202" y="-1"/>
                              </a:moveTo>
                              <a:cubicBezTo>
                                <a:pt x="20777" y="3058"/>
                                <a:pt x="21600" y="6450"/>
                                <a:pt x="21600" y="9891"/>
                              </a:cubicBezTo>
                              <a:cubicBezTo>
                                <a:pt x="21600" y="13238"/>
                                <a:pt x="20821" y="16540"/>
                                <a:pt x="19327" y="19536"/>
                              </a:cubicBezTo>
                              <a:lnTo>
                                <a:pt x="0" y="9891"/>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6" name="Arc 72"/>
                        <p:cNvSpPr>
                          <a:spLocks/>
                        </p:cNvSpPr>
                        <p:nvPr/>
                      </p:nvSpPr>
                      <p:spPr bwMode="auto">
                        <a:xfrm flipH="1">
                          <a:off x="6299" y="2415"/>
                          <a:ext cx="2382" cy="2993"/>
                        </a:xfrm>
                        <a:custGeom>
                          <a:avLst/>
                          <a:gdLst>
                            <a:gd name="G0" fmla="+- 0 0 0"/>
                            <a:gd name="G1" fmla="+- 9891 0 0"/>
                            <a:gd name="G2" fmla="+- 21600 0 0"/>
                            <a:gd name="T0" fmla="*/ 19202 w 21600"/>
                            <a:gd name="T1" fmla="*/ 0 h 19536"/>
                            <a:gd name="T2" fmla="*/ 19327 w 21600"/>
                            <a:gd name="T3" fmla="*/ 19536 h 19536"/>
                            <a:gd name="T4" fmla="*/ 0 w 21600"/>
                            <a:gd name="T5" fmla="*/ 9891 h 19536"/>
                          </a:gdLst>
                          <a:ahLst/>
                          <a:cxnLst>
                            <a:cxn ang="0">
                              <a:pos x="T0" y="T1"/>
                            </a:cxn>
                            <a:cxn ang="0">
                              <a:pos x="T2" y="T3"/>
                            </a:cxn>
                            <a:cxn ang="0">
                              <a:pos x="T4" y="T5"/>
                            </a:cxn>
                          </a:cxnLst>
                          <a:rect l="0" t="0" r="r" b="b"/>
                          <a:pathLst>
                            <a:path w="21600" h="19536" fill="none" extrusionOk="0">
                              <a:moveTo>
                                <a:pt x="19202" y="-1"/>
                              </a:moveTo>
                              <a:cubicBezTo>
                                <a:pt x="20777" y="3058"/>
                                <a:pt x="21600" y="6450"/>
                                <a:pt x="21600" y="9891"/>
                              </a:cubicBezTo>
                              <a:cubicBezTo>
                                <a:pt x="21600" y="13238"/>
                                <a:pt x="20821" y="16540"/>
                                <a:pt x="19327" y="19536"/>
                              </a:cubicBezTo>
                            </a:path>
                            <a:path w="21600" h="19536" stroke="0" extrusionOk="0">
                              <a:moveTo>
                                <a:pt x="19202" y="-1"/>
                              </a:moveTo>
                              <a:cubicBezTo>
                                <a:pt x="20777" y="3058"/>
                                <a:pt x="21600" y="6450"/>
                                <a:pt x="21600" y="9891"/>
                              </a:cubicBezTo>
                              <a:cubicBezTo>
                                <a:pt x="21600" y="13238"/>
                                <a:pt x="20821" y="16540"/>
                                <a:pt x="19327" y="19536"/>
                              </a:cubicBezTo>
                              <a:lnTo>
                                <a:pt x="0" y="9891"/>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grpSp>
              <p:nvGrpSpPr>
                <p:cNvPr id="6217" name="Group 73"/>
                <p:cNvGrpSpPr>
                  <a:grpSpLocks/>
                </p:cNvGrpSpPr>
                <p:nvPr/>
              </p:nvGrpSpPr>
              <p:grpSpPr bwMode="auto">
                <a:xfrm>
                  <a:off x="6162" y="1787"/>
                  <a:ext cx="4037" cy="3804"/>
                  <a:chOff x="6484" y="5395"/>
                  <a:chExt cx="4037" cy="3804"/>
                </a:xfrm>
              </p:grpSpPr>
              <p:grpSp>
                <p:nvGrpSpPr>
                  <p:cNvPr id="6218" name="Group 74"/>
                  <p:cNvGrpSpPr>
                    <a:grpSpLocks/>
                  </p:cNvGrpSpPr>
                  <p:nvPr/>
                </p:nvGrpSpPr>
                <p:grpSpPr bwMode="auto">
                  <a:xfrm>
                    <a:off x="6677" y="6312"/>
                    <a:ext cx="3629" cy="2002"/>
                    <a:chOff x="6405" y="2792"/>
                    <a:chExt cx="3629" cy="2002"/>
                  </a:xfrm>
                </p:grpSpPr>
                <p:grpSp>
                  <p:nvGrpSpPr>
                    <p:cNvPr id="6219" name="Group 75"/>
                    <p:cNvGrpSpPr>
                      <a:grpSpLocks/>
                    </p:cNvGrpSpPr>
                    <p:nvPr/>
                  </p:nvGrpSpPr>
                  <p:grpSpPr bwMode="auto">
                    <a:xfrm>
                      <a:off x="6405" y="2792"/>
                      <a:ext cx="3629" cy="2002"/>
                      <a:chOff x="6405" y="2792"/>
                      <a:chExt cx="3629" cy="2002"/>
                    </a:xfrm>
                  </p:grpSpPr>
                  <p:grpSp>
                    <p:nvGrpSpPr>
                      <p:cNvPr id="6220" name="Group 76"/>
                      <p:cNvGrpSpPr>
                        <a:grpSpLocks/>
                      </p:cNvGrpSpPr>
                      <p:nvPr/>
                    </p:nvGrpSpPr>
                    <p:grpSpPr bwMode="auto">
                      <a:xfrm>
                        <a:off x="6405" y="2792"/>
                        <a:ext cx="1710" cy="2002"/>
                        <a:chOff x="6405" y="2792"/>
                        <a:chExt cx="1710" cy="2002"/>
                      </a:xfrm>
                    </p:grpSpPr>
                    <p:grpSp>
                      <p:nvGrpSpPr>
                        <p:cNvPr id="6221" name="Group 77"/>
                        <p:cNvGrpSpPr>
                          <a:grpSpLocks/>
                        </p:cNvGrpSpPr>
                        <p:nvPr/>
                      </p:nvGrpSpPr>
                      <p:grpSpPr bwMode="auto">
                        <a:xfrm>
                          <a:off x="6523" y="2792"/>
                          <a:ext cx="1592" cy="1003"/>
                          <a:chOff x="6523" y="2792"/>
                          <a:chExt cx="1592" cy="1003"/>
                        </a:xfrm>
                      </p:grpSpPr>
                      <p:sp>
                        <p:nvSpPr>
                          <p:cNvPr id="6222" name="Arc 78"/>
                          <p:cNvSpPr>
                            <a:spLocks/>
                          </p:cNvSpPr>
                          <p:nvPr/>
                        </p:nvSpPr>
                        <p:spPr bwMode="auto">
                          <a:xfrm rot="5400000">
                            <a:off x="7140" y="2820"/>
                            <a:ext cx="975" cy="9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3" name="Arc 79"/>
                          <p:cNvSpPr>
                            <a:spLocks/>
                          </p:cNvSpPr>
                          <p:nvPr/>
                        </p:nvSpPr>
                        <p:spPr bwMode="auto">
                          <a:xfrm rot="5400000">
                            <a:off x="7029" y="2938"/>
                            <a:ext cx="975" cy="683"/>
                          </a:xfrm>
                          <a:custGeom>
                            <a:avLst/>
                            <a:gdLst>
                              <a:gd name="G0" fmla="+- 0 0 0"/>
                              <a:gd name="G1" fmla="+- 21585 0 0"/>
                              <a:gd name="G2" fmla="+- 21600 0 0"/>
                              <a:gd name="T0" fmla="*/ 810 w 21600"/>
                              <a:gd name="T1" fmla="*/ 0 h 21585"/>
                              <a:gd name="T2" fmla="*/ 21600 w 21600"/>
                              <a:gd name="T3" fmla="*/ 21585 h 21585"/>
                              <a:gd name="T4" fmla="*/ 0 w 21600"/>
                              <a:gd name="T5" fmla="*/ 21585 h 21585"/>
                            </a:gdLst>
                            <a:ahLst/>
                            <a:cxnLst>
                              <a:cxn ang="0">
                                <a:pos x="T0" y="T1"/>
                              </a:cxn>
                              <a:cxn ang="0">
                                <a:pos x="T2" y="T3"/>
                              </a:cxn>
                              <a:cxn ang="0">
                                <a:pos x="T4" y="T5"/>
                              </a:cxn>
                            </a:cxnLst>
                            <a:rect l="0" t="0" r="r" b="b"/>
                            <a:pathLst>
                              <a:path w="21600" h="21585" fill="none" extrusionOk="0">
                                <a:moveTo>
                                  <a:pt x="809" y="0"/>
                                </a:moveTo>
                                <a:cubicBezTo>
                                  <a:pt x="12415" y="435"/>
                                  <a:pt x="21600" y="9970"/>
                                  <a:pt x="21600" y="21585"/>
                                </a:cubicBezTo>
                              </a:path>
                              <a:path w="21600" h="21585" stroke="0" extrusionOk="0">
                                <a:moveTo>
                                  <a:pt x="809" y="0"/>
                                </a:moveTo>
                                <a:cubicBezTo>
                                  <a:pt x="12415" y="435"/>
                                  <a:pt x="21600" y="9970"/>
                                  <a:pt x="21600" y="21585"/>
                                </a:cubicBezTo>
                                <a:lnTo>
                                  <a:pt x="0" y="21585"/>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4" name="Line 80"/>
                          <p:cNvSpPr>
                            <a:spLocks noChangeShapeType="1"/>
                          </p:cNvSpPr>
                          <p:nvPr/>
                        </p:nvSpPr>
                        <p:spPr bwMode="auto">
                          <a:xfrm flipV="1">
                            <a:off x="7148" y="2824"/>
                            <a:ext cx="2" cy="956"/>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5" name="Arc 81"/>
                          <p:cNvSpPr>
                            <a:spLocks/>
                          </p:cNvSpPr>
                          <p:nvPr/>
                        </p:nvSpPr>
                        <p:spPr bwMode="auto">
                          <a:xfrm rot="5400000">
                            <a:off x="6905" y="3049"/>
                            <a:ext cx="930" cy="480"/>
                          </a:xfrm>
                          <a:custGeom>
                            <a:avLst/>
                            <a:gdLst>
                              <a:gd name="G0" fmla="+- 3768 0 0"/>
                              <a:gd name="G1" fmla="+- 21600 0 0"/>
                              <a:gd name="G2" fmla="+- 21600 0 0"/>
                              <a:gd name="T0" fmla="*/ 0 w 25368"/>
                              <a:gd name="T1" fmla="*/ 331 h 21600"/>
                              <a:gd name="T2" fmla="*/ 25368 w 25368"/>
                              <a:gd name="T3" fmla="*/ 21600 h 21600"/>
                              <a:gd name="T4" fmla="*/ 3768 w 25368"/>
                              <a:gd name="T5" fmla="*/ 21600 h 21600"/>
                            </a:gdLst>
                            <a:ahLst/>
                            <a:cxnLst>
                              <a:cxn ang="0">
                                <a:pos x="T0" y="T1"/>
                              </a:cxn>
                              <a:cxn ang="0">
                                <a:pos x="T2" y="T3"/>
                              </a:cxn>
                              <a:cxn ang="0">
                                <a:pos x="T4" y="T5"/>
                              </a:cxn>
                            </a:cxnLst>
                            <a:rect l="0" t="0" r="r" b="b"/>
                            <a:pathLst>
                              <a:path w="25368" h="21600" fill="none" extrusionOk="0">
                                <a:moveTo>
                                  <a:pt x="0" y="331"/>
                                </a:moveTo>
                                <a:cubicBezTo>
                                  <a:pt x="1243" y="110"/>
                                  <a:pt x="2504" y="-1"/>
                                  <a:pt x="3768" y="0"/>
                                </a:cubicBezTo>
                                <a:cubicBezTo>
                                  <a:pt x="15697" y="0"/>
                                  <a:pt x="25368" y="9670"/>
                                  <a:pt x="25368" y="21600"/>
                                </a:cubicBezTo>
                              </a:path>
                              <a:path w="25368" h="21600" stroke="0" extrusionOk="0">
                                <a:moveTo>
                                  <a:pt x="0" y="331"/>
                                </a:moveTo>
                                <a:cubicBezTo>
                                  <a:pt x="1243" y="110"/>
                                  <a:pt x="2504" y="-1"/>
                                  <a:pt x="3768" y="0"/>
                                </a:cubicBezTo>
                                <a:cubicBezTo>
                                  <a:pt x="15697" y="0"/>
                                  <a:pt x="25368" y="9670"/>
                                  <a:pt x="25368" y="2160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6" name="Arc 82"/>
                          <p:cNvSpPr>
                            <a:spLocks/>
                          </p:cNvSpPr>
                          <p:nvPr/>
                        </p:nvSpPr>
                        <p:spPr bwMode="auto">
                          <a:xfrm rot="5400000">
                            <a:off x="6795" y="3097"/>
                            <a:ext cx="862" cy="322"/>
                          </a:xfrm>
                          <a:custGeom>
                            <a:avLst/>
                            <a:gdLst>
                              <a:gd name="G0" fmla="+- 3768 0 0"/>
                              <a:gd name="G1" fmla="+- 21600 0 0"/>
                              <a:gd name="G2" fmla="+- 21600 0 0"/>
                              <a:gd name="T0" fmla="*/ 0 w 23512"/>
                              <a:gd name="T1" fmla="*/ 331 h 21600"/>
                              <a:gd name="T2" fmla="*/ 23512 w 23512"/>
                              <a:gd name="T3" fmla="*/ 12841 h 21600"/>
                              <a:gd name="T4" fmla="*/ 3768 w 23512"/>
                              <a:gd name="T5" fmla="*/ 21600 h 21600"/>
                            </a:gdLst>
                            <a:ahLst/>
                            <a:cxnLst>
                              <a:cxn ang="0">
                                <a:pos x="T0" y="T1"/>
                              </a:cxn>
                              <a:cxn ang="0">
                                <a:pos x="T2" y="T3"/>
                              </a:cxn>
                              <a:cxn ang="0">
                                <a:pos x="T4" y="T5"/>
                              </a:cxn>
                            </a:cxnLst>
                            <a:rect l="0" t="0" r="r" b="b"/>
                            <a:pathLst>
                              <a:path w="23512" h="21600" fill="none" extrusionOk="0">
                                <a:moveTo>
                                  <a:pt x="0" y="331"/>
                                </a:moveTo>
                                <a:cubicBezTo>
                                  <a:pt x="1243" y="110"/>
                                  <a:pt x="2504" y="-1"/>
                                  <a:pt x="3768" y="0"/>
                                </a:cubicBezTo>
                                <a:cubicBezTo>
                                  <a:pt x="12309" y="0"/>
                                  <a:pt x="20048" y="5033"/>
                                  <a:pt x="23512" y="12840"/>
                                </a:cubicBezTo>
                              </a:path>
                              <a:path w="23512" h="21600" stroke="0" extrusionOk="0">
                                <a:moveTo>
                                  <a:pt x="0" y="331"/>
                                </a:moveTo>
                                <a:cubicBezTo>
                                  <a:pt x="1243" y="110"/>
                                  <a:pt x="2504" y="-1"/>
                                  <a:pt x="3768" y="0"/>
                                </a:cubicBezTo>
                                <a:cubicBezTo>
                                  <a:pt x="12309" y="0"/>
                                  <a:pt x="20048" y="5033"/>
                                  <a:pt x="23512" y="1284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7" name="Line 83"/>
                          <p:cNvSpPr>
                            <a:spLocks noChangeShapeType="1"/>
                          </p:cNvSpPr>
                          <p:nvPr/>
                        </p:nvSpPr>
                        <p:spPr bwMode="auto">
                          <a:xfrm flipH="1" flipV="1">
                            <a:off x="6817" y="2828"/>
                            <a:ext cx="316" cy="945"/>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8" name="Line 84"/>
                          <p:cNvSpPr>
                            <a:spLocks noChangeShapeType="1"/>
                          </p:cNvSpPr>
                          <p:nvPr/>
                        </p:nvSpPr>
                        <p:spPr bwMode="auto">
                          <a:xfrm flipH="1" flipV="1">
                            <a:off x="6533" y="3046"/>
                            <a:ext cx="563" cy="712"/>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9" name="AutoShape 85"/>
                          <p:cNvSpPr>
                            <a:spLocks noChangeArrowheads="1"/>
                          </p:cNvSpPr>
                          <p:nvPr/>
                        </p:nvSpPr>
                        <p:spPr bwMode="auto">
                          <a:xfrm>
                            <a:off x="7085" y="311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30" name="AutoShape 86"/>
                          <p:cNvSpPr>
                            <a:spLocks noChangeArrowheads="1"/>
                          </p:cNvSpPr>
                          <p:nvPr/>
                        </p:nvSpPr>
                        <p:spPr bwMode="auto">
                          <a:xfrm rot="2466267">
                            <a:off x="7825" y="337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31" name="AutoShape 87"/>
                          <p:cNvSpPr>
                            <a:spLocks noChangeArrowheads="1"/>
                          </p:cNvSpPr>
                          <p:nvPr/>
                        </p:nvSpPr>
                        <p:spPr bwMode="auto">
                          <a:xfrm rot="519760">
                            <a:off x="7305" y="313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32" name="AutoShape 88"/>
                          <p:cNvSpPr>
                            <a:spLocks noChangeArrowheads="1"/>
                          </p:cNvSpPr>
                          <p:nvPr/>
                        </p:nvSpPr>
                        <p:spPr bwMode="auto">
                          <a:xfrm rot="1015799">
                            <a:off x="7509" y="320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33" name="AutoShape 89"/>
                          <p:cNvSpPr>
                            <a:spLocks noChangeArrowheads="1"/>
                          </p:cNvSpPr>
                          <p:nvPr/>
                        </p:nvSpPr>
                        <p:spPr bwMode="auto">
                          <a:xfrm rot="1646915">
                            <a:off x="7677" y="3265"/>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34" name="AutoShape 90"/>
                          <p:cNvSpPr>
                            <a:spLocks noChangeArrowheads="1"/>
                          </p:cNvSpPr>
                          <p:nvPr/>
                        </p:nvSpPr>
                        <p:spPr bwMode="auto">
                          <a:xfrm rot="-1142992">
                            <a:off x="6885" y="3141"/>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35" name="AutoShape 91"/>
                          <p:cNvSpPr>
                            <a:spLocks noChangeArrowheads="1"/>
                          </p:cNvSpPr>
                          <p:nvPr/>
                        </p:nvSpPr>
                        <p:spPr bwMode="auto">
                          <a:xfrm rot="-2272745">
                            <a:off x="6685" y="3242"/>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36" name="AutoShape 92"/>
                          <p:cNvSpPr>
                            <a:spLocks noChangeArrowheads="1"/>
                          </p:cNvSpPr>
                          <p:nvPr/>
                        </p:nvSpPr>
                        <p:spPr bwMode="auto">
                          <a:xfrm rot="-3893484">
                            <a:off x="6534" y="3446"/>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237" name="Group 93"/>
                        <p:cNvGrpSpPr>
                          <a:grpSpLocks/>
                        </p:cNvGrpSpPr>
                        <p:nvPr/>
                      </p:nvGrpSpPr>
                      <p:grpSpPr bwMode="auto">
                        <a:xfrm>
                          <a:off x="6405" y="3438"/>
                          <a:ext cx="1710" cy="1356"/>
                          <a:chOff x="6405" y="3438"/>
                          <a:chExt cx="1710" cy="1356"/>
                        </a:xfrm>
                      </p:grpSpPr>
                      <p:sp>
                        <p:nvSpPr>
                          <p:cNvPr id="6238" name="Line 94"/>
                          <p:cNvSpPr>
                            <a:spLocks noChangeShapeType="1"/>
                          </p:cNvSpPr>
                          <p:nvPr/>
                        </p:nvSpPr>
                        <p:spPr bwMode="auto">
                          <a:xfrm rot="-5400000" flipH="1" flipV="1">
                            <a:off x="6768" y="3432"/>
                            <a:ext cx="1" cy="727"/>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239" name="Group 95"/>
                          <p:cNvGrpSpPr>
                            <a:grpSpLocks/>
                          </p:cNvGrpSpPr>
                          <p:nvPr/>
                        </p:nvGrpSpPr>
                        <p:grpSpPr bwMode="auto">
                          <a:xfrm>
                            <a:off x="6435" y="3438"/>
                            <a:ext cx="1680" cy="1356"/>
                            <a:chOff x="6435" y="3444"/>
                            <a:chExt cx="1680" cy="1356"/>
                          </a:xfrm>
                        </p:grpSpPr>
                        <p:sp>
                          <p:nvSpPr>
                            <p:cNvPr id="6240" name="Line 96"/>
                            <p:cNvSpPr>
                              <a:spLocks noChangeShapeType="1"/>
                            </p:cNvSpPr>
                            <p:nvPr/>
                          </p:nvSpPr>
                          <p:spPr bwMode="auto">
                            <a:xfrm flipH="1" flipV="1">
                              <a:off x="6435" y="3444"/>
                              <a:ext cx="653" cy="314"/>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241" name="Group 97"/>
                            <p:cNvGrpSpPr>
                              <a:grpSpLocks/>
                            </p:cNvGrpSpPr>
                            <p:nvPr/>
                          </p:nvGrpSpPr>
                          <p:grpSpPr bwMode="auto">
                            <a:xfrm>
                              <a:off x="6435" y="3797"/>
                              <a:ext cx="1680" cy="1003"/>
                              <a:chOff x="6435" y="3797"/>
                              <a:chExt cx="1680" cy="1003"/>
                            </a:xfrm>
                          </p:grpSpPr>
                          <p:grpSp>
                            <p:nvGrpSpPr>
                              <p:cNvPr id="6242" name="Group 98"/>
                              <p:cNvGrpSpPr>
                                <a:grpSpLocks/>
                              </p:cNvGrpSpPr>
                              <p:nvPr/>
                            </p:nvGrpSpPr>
                            <p:grpSpPr bwMode="auto">
                              <a:xfrm flipV="1">
                                <a:off x="6523" y="3797"/>
                                <a:ext cx="1592" cy="1003"/>
                                <a:chOff x="6523" y="2792"/>
                                <a:chExt cx="1592" cy="1003"/>
                              </a:xfrm>
                            </p:grpSpPr>
                            <p:sp>
                              <p:nvSpPr>
                                <p:cNvPr id="6243" name="Arc 99"/>
                                <p:cNvSpPr>
                                  <a:spLocks/>
                                </p:cNvSpPr>
                                <p:nvPr/>
                              </p:nvSpPr>
                              <p:spPr bwMode="auto">
                                <a:xfrm rot="5400000">
                                  <a:off x="7140" y="2820"/>
                                  <a:ext cx="975" cy="9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4" name="Arc 100"/>
                                <p:cNvSpPr>
                                  <a:spLocks/>
                                </p:cNvSpPr>
                                <p:nvPr/>
                              </p:nvSpPr>
                              <p:spPr bwMode="auto">
                                <a:xfrm rot="5400000">
                                  <a:off x="7029" y="2938"/>
                                  <a:ext cx="975" cy="683"/>
                                </a:xfrm>
                                <a:custGeom>
                                  <a:avLst/>
                                  <a:gdLst>
                                    <a:gd name="G0" fmla="+- 0 0 0"/>
                                    <a:gd name="G1" fmla="+- 21585 0 0"/>
                                    <a:gd name="G2" fmla="+- 21600 0 0"/>
                                    <a:gd name="T0" fmla="*/ 810 w 21600"/>
                                    <a:gd name="T1" fmla="*/ 0 h 21585"/>
                                    <a:gd name="T2" fmla="*/ 21600 w 21600"/>
                                    <a:gd name="T3" fmla="*/ 21585 h 21585"/>
                                    <a:gd name="T4" fmla="*/ 0 w 21600"/>
                                    <a:gd name="T5" fmla="*/ 21585 h 21585"/>
                                  </a:gdLst>
                                  <a:ahLst/>
                                  <a:cxnLst>
                                    <a:cxn ang="0">
                                      <a:pos x="T0" y="T1"/>
                                    </a:cxn>
                                    <a:cxn ang="0">
                                      <a:pos x="T2" y="T3"/>
                                    </a:cxn>
                                    <a:cxn ang="0">
                                      <a:pos x="T4" y="T5"/>
                                    </a:cxn>
                                  </a:cxnLst>
                                  <a:rect l="0" t="0" r="r" b="b"/>
                                  <a:pathLst>
                                    <a:path w="21600" h="21585" fill="none" extrusionOk="0">
                                      <a:moveTo>
                                        <a:pt x="809" y="0"/>
                                      </a:moveTo>
                                      <a:cubicBezTo>
                                        <a:pt x="12415" y="435"/>
                                        <a:pt x="21600" y="9970"/>
                                        <a:pt x="21600" y="21585"/>
                                      </a:cubicBezTo>
                                    </a:path>
                                    <a:path w="21600" h="21585" stroke="0" extrusionOk="0">
                                      <a:moveTo>
                                        <a:pt x="809" y="0"/>
                                      </a:moveTo>
                                      <a:cubicBezTo>
                                        <a:pt x="12415" y="435"/>
                                        <a:pt x="21600" y="9970"/>
                                        <a:pt x="21600" y="21585"/>
                                      </a:cubicBezTo>
                                      <a:lnTo>
                                        <a:pt x="0" y="21585"/>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5" name="Line 101"/>
                                <p:cNvSpPr>
                                  <a:spLocks noChangeShapeType="1"/>
                                </p:cNvSpPr>
                                <p:nvPr/>
                              </p:nvSpPr>
                              <p:spPr bwMode="auto">
                                <a:xfrm flipV="1">
                                  <a:off x="7148" y="2824"/>
                                  <a:ext cx="2" cy="956"/>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6" name="Arc 102"/>
                                <p:cNvSpPr>
                                  <a:spLocks/>
                                </p:cNvSpPr>
                                <p:nvPr/>
                              </p:nvSpPr>
                              <p:spPr bwMode="auto">
                                <a:xfrm rot="5400000">
                                  <a:off x="6905" y="3049"/>
                                  <a:ext cx="930" cy="480"/>
                                </a:xfrm>
                                <a:custGeom>
                                  <a:avLst/>
                                  <a:gdLst>
                                    <a:gd name="G0" fmla="+- 3768 0 0"/>
                                    <a:gd name="G1" fmla="+- 21600 0 0"/>
                                    <a:gd name="G2" fmla="+- 21600 0 0"/>
                                    <a:gd name="T0" fmla="*/ 0 w 25368"/>
                                    <a:gd name="T1" fmla="*/ 331 h 21600"/>
                                    <a:gd name="T2" fmla="*/ 25368 w 25368"/>
                                    <a:gd name="T3" fmla="*/ 21600 h 21600"/>
                                    <a:gd name="T4" fmla="*/ 3768 w 25368"/>
                                    <a:gd name="T5" fmla="*/ 21600 h 21600"/>
                                  </a:gdLst>
                                  <a:ahLst/>
                                  <a:cxnLst>
                                    <a:cxn ang="0">
                                      <a:pos x="T0" y="T1"/>
                                    </a:cxn>
                                    <a:cxn ang="0">
                                      <a:pos x="T2" y="T3"/>
                                    </a:cxn>
                                    <a:cxn ang="0">
                                      <a:pos x="T4" y="T5"/>
                                    </a:cxn>
                                  </a:cxnLst>
                                  <a:rect l="0" t="0" r="r" b="b"/>
                                  <a:pathLst>
                                    <a:path w="25368" h="21600" fill="none" extrusionOk="0">
                                      <a:moveTo>
                                        <a:pt x="0" y="331"/>
                                      </a:moveTo>
                                      <a:cubicBezTo>
                                        <a:pt x="1243" y="110"/>
                                        <a:pt x="2504" y="-1"/>
                                        <a:pt x="3768" y="0"/>
                                      </a:cubicBezTo>
                                      <a:cubicBezTo>
                                        <a:pt x="15697" y="0"/>
                                        <a:pt x="25368" y="9670"/>
                                        <a:pt x="25368" y="21600"/>
                                      </a:cubicBezTo>
                                    </a:path>
                                    <a:path w="25368" h="21600" stroke="0" extrusionOk="0">
                                      <a:moveTo>
                                        <a:pt x="0" y="331"/>
                                      </a:moveTo>
                                      <a:cubicBezTo>
                                        <a:pt x="1243" y="110"/>
                                        <a:pt x="2504" y="-1"/>
                                        <a:pt x="3768" y="0"/>
                                      </a:cubicBezTo>
                                      <a:cubicBezTo>
                                        <a:pt x="15697" y="0"/>
                                        <a:pt x="25368" y="9670"/>
                                        <a:pt x="25368" y="2160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7" name="Arc 103"/>
                                <p:cNvSpPr>
                                  <a:spLocks/>
                                </p:cNvSpPr>
                                <p:nvPr/>
                              </p:nvSpPr>
                              <p:spPr bwMode="auto">
                                <a:xfrm rot="5400000">
                                  <a:off x="6795" y="3097"/>
                                  <a:ext cx="862" cy="322"/>
                                </a:xfrm>
                                <a:custGeom>
                                  <a:avLst/>
                                  <a:gdLst>
                                    <a:gd name="G0" fmla="+- 3768 0 0"/>
                                    <a:gd name="G1" fmla="+- 21600 0 0"/>
                                    <a:gd name="G2" fmla="+- 21600 0 0"/>
                                    <a:gd name="T0" fmla="*/ 0 w 23512"/>
                                    <a:gd name="T1" fmla="*/ 331 h 21600"/>
                                    <a:gd name="T2" fmla="*/ 23512 w 23512"/>
                                    <a:gd name="T3" fmla="*/ 12841 h 21600"/>
                                    <a:gd name="T4" fmla="*/ 3768 w 23512"/>
                                    <a:gd name="T5" fmla="*/ 21600 h 21600"/>
                                  </a:gdLst>
                                  <a:ahLst/>
                                  <a:cxnLst>
                                    <a:cxn ang="0">
                                      <a:pos x="T0" y="T1"/>
                                    </a:cxn>
                                    <a:cxn ang="0">
                                      <a:pos x="T2" y="T3"/>
                                    </a:cxn>
                                    <a:cxn ang="0">
                                      <a:pos x="T4" y="T5"/>
                                    </a:cxn>
                                  </a:cxnLst>
                                  <a:rect l="0" t="0" r="r" b="b"/>
                                  <a:pathLst>
                                    <a:path w="23512" h="21600" fill="none" extrusionOk="0">
                                      <a:moveTo>
                                        <a:pt x="0" y="331"/>
                                      </a:moveTo>
                                      <a:cubicBezTo>
                                        <a:pt x="1243" y="110"/>
                                        <a:pt x="2504" y="-1"/>
                                        <a:pt x="3768" y="0"/>
                                      </a:cubicBezTo>
                                      <a:cubicBezTo>
                                        <a:pt x="12309" y="0"/>
                                        <a:pt x="20048" y="5033"/>
                                        <a:pt x="23512" y="12840"/>
                                      </a:cubicBezTo>
                                    </a:path>
                                    <a:path w="23512" h="21600" stroke="0" extrusionOk="0">
                                      <a:moveTo>
                                        <a:pt x="0" y="331"/>
                                      </a:moveTo>
                                      <a:cubicBezTo>
                                        <a:pt x="1243" y="110"/>
                                        <a:pt x="2504" y="-1"/>
                                        <a:pt x="3768" y="0"/>
                                      </a:cubicBezTo>
                                      <a:cubicBezTo>
                                        <a:pt x="12309" y="0"/>
                                        <a:pt x="20048" y="5033"/>
                                        <a:pt x="23512" y="1284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8" name="Line 104"/>
                                <p:cNvSpPr>
                                  <a:spLocks noChangeShapeType="1"/>
                                </p:cNvSpPr>
                                <p:nvPr/>
                              </p:nvSpPr>
                              <p:spPr bwMode="auto">
                                <a:xfrm flipH="1" flipV="1">
                                  <a:off x="6817" y="2828"/>
                                  <a:ext cx="316" cy="945"/>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9" name="Line 105"/>
                                <p:cNvSpPr>
                                  <a:spLocks noChangeShapeType="1"/>
                                </p:cNvSpPr>
                                <p:nvPr/>
                              </p:nvSpPr>
                              <p:spPr bwMode="auto">
                                <a:xfrm flipH="1" flipV="1">
                                  <a:off x="6533" y="3046"/>
                                  <a:ext cx="563" cy="712"/>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0" name="AutoShape 106"/>
                                <p:cNvSpPr>
                                  <a:spLocks noChangeArrowheads="1"/>
                                </p:cNvSpPr>
                                <p:nvPr/>
                              </p:nvSpPr>
                              <p:spPr bwMode="auto">
                                <a:xfrm>
                                  <a:off x="7085" y="311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51" name="AutoShape 107"/>
                                <p:cNvSpPr>
                                  <a:spLocks noChangeArrowheads="1"/>
                                </p:cNvSpPr>
                                <p:nvPr/>
                              </p:nvSpPr>
                              <p:spPr bwMode="auto">
                                <a:xfrm rot="2466267">
                                  <a:off x="7825" y="337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52" name="AutoShape 108"/>
                                <p:cNvSpPr>
                                  <a:spLocks noChangeArrowheads="1"/>
                                </p:cNvSpPr>
                                <p:nvPr/>
                              </p:nvSpPr>
                              <p:spPr bwMode="auto">
                                <a:xfrm rot="519760">
                                  <a:off x="7305" y="313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53" name="AutoShape 109"/>
                                <p:cNvSpPr>
                                  <a:spLocks noChangeArrowheads="1"/>
                                </p:cNvSpPr>
                                <p:nvPr/>
                              </p:nvSpPr>
                              <p:spPr bwMode="auto">
                                <a:xfrm rot="1015799">
                                  <a:off x="7509" y="320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54" name="AutoShape 110"/>
                                <p:cNvSpPr>
                                  <a:spLocks noChangeArrowheads="1"/>
                                </p:cNvSpPr>
                                <p:nvPr/>
                              </p:nvSpPr>
                              <p:spPr bwMode="auto">
                                <a:xfrm rot="1646915">
                                  <a:off x="7677" y="3265"/>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55" name="AutoShape 111"/>
                                <p:cNvSpPr>
                                  <a:spLocks noChangeArrowheads="1"/>
                                </p:cNvSpPr>
                                <p:nvPr/>
                              </p:nvSpPr>
                              <p:spPr bwMode="auto">
                                <a:xfrm rot="-1142992">
                                  <a:off x="6885" y="3141"/>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56" name="AutoShape 112"/>
                                <p:cNvSpPr>
                                  <a:spLocks noChangeArrowheads="1"/>
                                </p:cNvSpPr>
                                <p:nvPr/>
                              </p:nvSpPr>
                              <p:spPr bwMode="auto">
                                <a:xfrm rot="-2272745">
                                  <a:off x="6685" y="3242"/>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57" name="AutoShape 113"/>
                                <p:cNvSpPr>
                                  <a:spLocks noChangeArrowheads="1"/>
                                </p:cNvSpPr>
                                <p:nvPr/>
                              </p:nvSpPr>
                              <p:spPr bwMode="auto">
                                <a:xfrm rot="-3893484">
                                  <a:off x="6534" y="3446"/>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6258" name="Line 114"/>
                              <p:cNvSpPr>
                                <a:spLocks noChangeShapeType="1"/>
                              </p:cNvSpPr>
                              <p:nvPr/>
                            </p:nvSpPr>
                            <p:spPr bwMode="auto">
                              <a:xfrm flipH="1">
                                <a:off x="6435" y="3834"/>
                                <a:ext cx="653" cy="314"/>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6259" name="AutoShape 115"/>
                          <p:cNvSpPr>
                            <a:spLocks noChangeArrowheads="1"/>
                          </p:cNvSpPr>
                          <p:nvPr/>
                        </p:nvSpPr>
                        <p:spPr bwMode="auto">
                          <a:xfrm rot="-5400000">
                            <a:off x="6486" y="3720"/>
                            <a:ext cx="125"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260" name="Group 116"/>
                      <p:cNvGrpSpPr>
                        <a:grpSpLocks/>
                      </p:cNvGrpSpPr>
                      <p:nvPr/>
                    </p:nvGrpSpPr>
                    <p:grpSpPr bwMode="auto">
                      <a:xfrm flipH="1">
                        <a:off x="8324" y="2792"/>
                        <a:ext cx="1710" cy="2002"/>
                        <a:chOff x="6405" y="2792"/>
                        <a:chExt cx="1710" cy="2002"/>
                      </a:xfrm>
                    </p:grpSpPr>
                    <p:grpSp>
                      <p:nvGrpSpPr>
                        <p:cNvPr id="6261" name="Group 117"/>
                        <p:cNvGrpSpPr>
                          <a:grpSpLocks/>
                        </p:cNvGrpSpPr>
                        <p:nvPr/>
                      </p:nvGrpSpPr>
                      <p:grpSpPr bwMode="auto">
                        <a:xfrm>
                          <a:off x="6523" y="2792"/>
                          <a:ext cx="1592" cy="1003"/>
                          <a:chOff x="6523" y="2792"/>
                          <a:chExt cx="1592" cy="1003"/>
                        </a:xfrm>
                      </p:grpSpPr>
                      <p:sp>
                        <p:nvSpPr>
                          <p:cNvPr id="6262" name="Arc 118"/>
                          <p:cNvSpPr>
                            <a:spLocks/>
                          </p:cNvSpPr>
                          <p:nvPr/>
                        </p:nvSpPr>
                        <p:spPr bwMode="auto">
                          <a:xfrm rot="5400000">
                            <a:off x="7140" y="2820"/>
                            <a:ext cx="975" cy="9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3" name="Arc 119"/>
                          <p:cNvSpPr>
                            <a:spLocks/>
                          </p:cNvSpPr>
                          <p:nvPr/>
                        </p:nvSpPr>
                        <p:spPr bwMode="auto">
                          <a:xfrm rot="5400000">
                            <a:off x="7029" y="2938"/>
                            <a:ext cx="975" cy="683"/>
                          </a:xfrm>
                          <a:custGeom>
                            <a:avLst/>
                            <a:gdLst>
                              <a:gd name="G0" fmla="+- 0 0 0"/>
                              <a:gd name="G1" fmla="+- 21585 0 0"/>
                              <a:gd name="G2" fmla="+- 21600 0 0"/>
                              <a:gd name="T0" fmla="*/ 810 w 21600"/>
                              <a:gd name="T1" fmla="*/ 0 h 21585"/>
                              <a:gd name="T2" fmla="*/ 21600 w 21600"/>
                              <a:gd name="T3" fmla="*/ 21585 h 21585"/>
                              <a:gd name="T4" fmla="*/ 0 w 21600"/>
                              <a:gd name="T5" fmla="*/ 21585 h 21585"/>
                            </a:gdLst>
                            <a:ahLst/>
                            <a:cxnLst>
                              <a:cxn ang="0">
                                <a:pos x="T0" y="T1"/>
                              </a:cxn>
                              <a:cxn ang="0">
                                <a:pos x="T2" y="T3"/>
                              </a:cxn>
                              <a:cxn ang="0">
                                <a:pos x="T4" y="T5"/>
                              </a:cxn>
                            </a:cxnLst>
                            <a:rect l="0" t="0" r="r" b="b"/>
                            <a:pathLst>
                              <a:path w="21600" h="21585" fill="none" extrusionOk="0">
                                <a:moveTo>
                                  <a:pt x="809" y="0"/>
                                </a:moveTo>
                                <a:cubicBezTo>
                                  <a:pt x="12415" y="435"/>
                                  <a:pt x="21600" y="9970"/>
                                  <a:pt x="21600" y="21585"/>
                                </a:cubicBezTo>
                              </a:path>
                              <a:path w="21600" h="21585" stroke="0" extrusionOk="0">
                                <a:moveTo>
                                  <a:pt x="809" y="0"/>
                                </a:moveTo>
                                <a:cubicBezTo>
                                  <a:pt x="12415" y="435"/>
                                  <a:pt x="21600" y="9970"/>
                                  <a:pt x="21600" y="21585"/>
                                </a:cubicBezTo>
                                <a:lnTo>
                                  <a:pt x="0" y="21585"/>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4" name="Line 120"/>
                          <p:cNvSpPr>
                            <a:spLocks noChangeShapeType="1"/>
                          </p:cNvSpPr>
                          <p:nvPr/>
                        </p:nvSpPr>
                        <p:spPr bwMode="auto">
                          <a:xfrm flipV="1">
                            <a:off x="7148" y="2824"/>
                            <a:ext cx="2" cy="956"/>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5" name="Arc 121"/>
                          <p:cNvSpPr>
                            <a:spLocks/>
                          </p:cNvSpPr>
                          <p:nvPr/>
                        </p:nvSpPr>
                        <p:spPr bwMode="auto">
                          <a:xfrm rot="5400000">
                            <a:off x="6905" y="3049"/>
                            <a:ext cx="930" cy="480"/>
                          </a:xfrm>
                          <a:custGeom>
                            <a:avLst/>
                            <a:gdLst>
                              <a:gd name="G0" fmla="+- 3768 0 0"/>
                              <a:gd name="G1" fmla="+- 21600 0 0"/>
                              <a:gd name="G2" fmla="+- 21600 0 0"/>
                              <a:gd name="T0" fmla="*/ 0 w 25368"/>
                              <a:gd name="T1" fmla="*/ 331 h 21600"/>
                              <a:gd name="T2" fmla="*/ 25368 w 25368"/>
                              <a:gd name="T3" fmla="*/ 21600 h 21600"/>
                              <a:gd name="T4" fmla="*/ 3768 w 25368"/>
                              <a:gd name="T5" fmla="*/ 21600 h 21600"/>
                            </a:gdLst>
                            <a:ahLst/>
                            <a:cxnLst>
                              <a:cxn ang="0">
                                <a:pos x="T0" y="T1"/>
                              </a:cxn>
                              <a:cxn ang="0">
                                <a:pos x="T2" y="T3"/>
                              </a:cxn>
                              <a:cxn ang="0">
                                <a:pos x="T4" y="T5"/>
                              </a:cxn>
                            </a:cxnLst>
                            <a:rect l="0" t="0" r="r" b="b"/>
                            <a:pathLst>
                              <a:path w="25368" h="21600" fill="none" extrusionOk="0">
                                <a:moveTo>
                                  <a:pt x="0" y="331"/>
                                </a:moveTo>
                                <a:cubicBezTo>
                                  <a:pt x="1243" y="110"/>
                                  <a:pt x="2504" y="-1"/>
                                  <a:pt x="3768" y="0"/>
                                </a:cubicBezTo>
                                <a:cubicBezTo>
                                  <a:pt x="15697" y="0"/>
                                  <a:pt x="25368" y="9670"/>
                                  <a:pt x="25368" y="21600"/>
                                </a:cubicBezTo>
                              </a:path>
                              <a:path w="25368" h="21600" stroke="0" extrusionOk="0">
                                <a:moveTo>
                                  <a:pt x="0" y="331"/>
                                </a:moveTo>
                                <a:cubicBezTo>
                                  <a:pt x="1243" y="110"/>
                                  <a:pt x="2504" y="-1"/>
                                  <a:pt x="3768" y="0"/>
                                </a:cubicBezTo>
                                <a:cubicBezTo>
                                  <a:pt x="15697" y="0"/>
                                  <a:pt x="25368" y="9670"/>
                                  <a:pt x="25368" y="2160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6" name="Arc 122"/>
                          <p:cNvSpPr>
                            <a:spLocks/>
                          </p:cNvSpPr>
                          <p:nvPr/>
                        </p:nvSpPr>
                        <p:spPr bwMode="auto">
                          <a:xfrm rot="5400000">
                            <a:off x="6795" y="3097"/>
                            <a:ext cx="862" cy="322"/>
                          </a:xfrm>
                          <a:custGeom>
                            <a:avLst/>
                            <a:gdLst>
                              <a:gd name="G0" fmla="+- 3768 0 0"/>
                              <a:gd name="G1" fmla="+- 21600 0 0"/>
                              <a:gd name="G2" fmla="+- 21600 0 0"/>
                              <a:gd name="T0" fmla="*/ 0 w 23512"/>
                              <a:gd name="T1" fmla="*/ 331 h 21600"/>
                              <a:gd name="T2" fmla="*/ 23512 w 23512"/>
                              <a:gd name="T3" fmla="*/ 12841 h 21600"/>
                              <a:gd name="T4" fmla="*/ 3768 w 23512"/>
                              <a:gd name="T5" fmla="*/ 21600 h 21600"/>
                            </a:gdLst>
                            <a:ahLst/>
                            <a:cxnLst>
                              <a:cxn ang="0">
                                <a:pos x="T0" y="T1"/>
                              </a:cxn>
                              <a:cxn ang="0">
                                <a:pos x="T2" y="T3"/>
                              </a:cxn>
                              <a:cxn ang="0">
                                <a:pos x="T4" y="T5"/>
                              </a:cxn>
                            </a:cxnLst>
                            <a:rect l="0" t="0" r="r" b="b"/>
                            <a:pathLst>
                              <a:path w="23512" h="21600" fill="none" extrusionOk="0">
                                <a:moveTo>
                                  <a:pt x="0" y="331"/>
                                </a:moveTo>
                                <a:cubicBezTo>
                                  <a:pt x="1243" y="110"/>
                                  <a:pt x="2504" y="-1"/>
                                  <a:pt x="3768" y="0"/>
                                </a:cubicBezTo>
                                <a:cubicBezTo>
                                  <a:pt x="12309" y="0"/>
                                  <a:pt x="20048" y="5033"/>
                                  <a:pt x="23512" y="12840"/>
                                </a:cubicBezTo>
                              </a:path>
                              <a:path w="23512" h="21600" stroke="0" extrusionOk="0">
                                <a:moveTo>
                                  <a:pt x="0" y="331"/>
                                </a:moveTo>
                                <a:cubicBezTo>
                                  <a:pt x="1243" y="110"/>
                                  <a:pt x="2504" y="-1"/>
                                  <a:pt x="3768" y="0"/>
                                </a:cubicBezTo>
                                <a:cubicBezTo>
                                  <a:pt x="12309" y="0"/>
                                  <a:pt x="20048" y="5033"/>
                                  <a:pt x="23512" y="1284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7" name="Line 123"/>
                          <p:cNvSpPr>
                            <a:spLocks noChangeShapeType="1"/>
                          </p:cNvSpPr>
                          <p:nvPr/>
                        </p:nvSpPr>
                        <p:spPr bwMode="auto">
                          <a:xfrm flipH="1" flipV="1">
                            <a:off x="6817" y="2828"/>
                            <a:ext cx="316" cy="945"/>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8" name="Line 124"/>
                          <p:cNvSpPr>
                            <a:spLocks noChangeShapeType="1"/>
                          </p:cNvSpPr>
                          <p:nvPr/>
                        </p:nvSpPr>
                        <p:spPr bwMode="auto">
                          <a:xfrm flipH="1" flipV="1">
                            <a:off x="6533" y="3046"/>
                            <a:ext cx="563" cy="712"/>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9" name="AutoShape 125"/>
                          <p:cNvSpPr>
                            <a:spLocks noChangeArrowheads="1"/>
                          </p:cNvSpPr>
                          <p:nvPr/>
                        </p:nvSpPr>
                        <p:spPr bwMode="auto">
                          <a:xfrm>
                            <a:off x="7085" y="311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70" name="AutoShape 126"/>
                          <p:cNvSpPr>
                            <a:spLocks noChangeArrowheads="1"/>
                          </p:cNvSpPr>
                          <p:nvPr/>
                        </p:nvSpPr>
                        <p:spPr bwMode="auto">
                          <a:xfrm rot="2466267">
                            <a:off x="7825" y="337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71" name="AutoShape 127"/>
                          <p:cNvSpPr>
                            <a:spLocks noChangeArrowheads="1"/>
                          </p:cNvSpPr>
                          <p:nvPr/>
                        </p:nvSpPr>
                        <p:spPr bwMode="auto">
                          <a:xfrm rot="519760">
                            <a:off x="7305" y="313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72" name="AutoShape 128"/>
                          <p:cNvSpPr>
                            <a:spLocks noChangeArrowheads="1"/>
                          </p:cNvSpPr>
                          <p:nvPr/>
                        </p:nvSpPr>
                        <p:spPr bwMode="auto">
                          <a:xfrm rot="1015799">
                            <a:off x="7509" y="320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73" name="AutoShape 129"/>
                          <p:cNvSpPr>
                            <a:spLocks noChangeArrowheads="1"/>
                          </p:cNvSpPr>
                          <p:nvPr/>
                        </p:nvSpPr>
                        <p:spPr bwMode="auto">
                          <a:xfrm rot="1646915">
                            <a:off x="7677" y="3265"/>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74" name="AutoShape 130"/>
                          <p:cNvSpPr>
                            <a:spLocks noChangeArrowheads="1"/>
                          </p:cNvSpPr>
                          <p:nvPr/>
                        </p:nvSpPr>
                        <p:spPr bwMode="auto">
                          <a:xfrm rot="-1142992">
                            <a:off x="6885" y="3141"/>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75" name="AutoShape 131"/>
                          <p:cNvSpPr>
                            <a:spLocks noChangeArrowheads="1"/>
                          </p:cNvSpPr>
                          <p:nvPr/>
                        </p:nvSpPr>
                        <p:spPr bwMode="auto">
                          <a:xfrm rot="-2272745">
                            <a:off x="6685" y="3242"/>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76" name="AutoShape 132"/>
                          <p:cNvSpPr>
                            <a:spLocks noChangeArrowheads="1"/>
                          </p:cNvSpPr>
                          <p:nvPr/>
                        </p:nvSpPr>
                        <p:spPr bwMode="auto">
                          <a:xfrm rot="-3893484">
                            <a:off x="6534" y="3446"/>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277" name="Group 133"/>
                        <p:cNvGrpSpPr>
                          <a:grpSpLocks/>
                        </p:cNvGrpSpPr>
                        <p:nvPr/>
                      </p:nvGrpSpPr>
                      <p:grpSpPr bwMode="auto">
                        <a:xfrm>
                          <a:off x="6405" y="3438"/>
                          <a:ext cx="1710" cy="1356"/>
                          <a:chOff x="6405" y="3438"/>
                          <a:chExt cx="1710" cy="1356"/>
                        </a:xfrm>
                      </p:grpSpPr>
                      <p:sp>
                        <p:nvSpPr>
                          <p:cNvPr id="6278" name="Line 134"/>
                          <p:cNvSpPr>
                            <a:spLocks noChangeShapeType="1"/>
                          </p:cNvSpPr>
                          <p:nvPr/>
                        </p:nvSpPr>
                        <p:spPr bwMode="auto">
                          <a:xfrm rot="-5400000" flipH="1" flipV="1">
                            <a:off x="6768" y="3432"/>
                            <a:ext cx="1" cy="727"/>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279" name="Group 135"/>
                          <p:cNvGrpSpPr>
                            <a:grpSpLocks/>
                          </p:cNvGrpSpPr>
                          <p:nvPr/>
                        </p:nvGrpSpPr>
                        <p:grpSpPr bwMode="auto">
                          <a:xfrm>
                            <a:off x="6435" y="3438"/>
                            <a:ext cx="1680" cy="1356"/>
                            <a:chOff x="6435" y="3444"/>
                            <a:chExt cx="1680" cy="1356"/>
                          </a:xfrm>
                        </p:grpSpPr>
                        <p:sp>
                          <p:nvSpPr>
                            <p:cNvPr id="6280" name="Line 136"/>
                            <p:cNvSpPr>
                              <a:spLocks noChangeShapeType="1"/>
                            </p:cNvSpPr>
                            <p:nvPr/>
                          </p:nvSpPr>
                          <p:spPr bwMode="auto">
                            <a:xfrm flipH="1" flipV="1">
                              <a:off x="6435" y="3444"/>
                              <a:ext cx="653" cy="314"/>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281" name="Group 137"/>
                            <p:cNvGrpSpPr>
                              <a:grpSpLocks/>
                            </p:cNvGrpSpPr>
                            <p:nvPr/>
                          </p:nvGrpSpPr>
                          <p:grpSpPr bwMode="auto">
                            <a:xfrm>
                              <a:off x="6435" y="3797"/>
                              <a:ext cx="1680" cy="1003"/>
                              <a:chOff x="6435" y="3797"/>
                              <a:chExt cx="1680" cy="1003"/>
                            </a:xfrm>
                          </p:grpSpPr>
                          <p:grpSp>
                            <p:nvGrpSpPr>
                              <p:cNvPr id="6282" name="Group 138"/>
                              <p:cNvGrpSpPr>
                                <a:grpSpLocks/>
                              </p:cNvGrpSpPr>
                              <p:nvPr/>
                            </p:nvGrpSpPr>
                            <p:grpSpPr bwMode="auto">
                              <a:xfrm flipV="1">
                                <a:off x="6523" y="3797"/>
                                <a:ext cx="1592" cy="1003"/>
                                <a:chOff x="6523" y="2792"/>
                                <a:chExt cx="1592" cy="1003"/>
                              </a:xfrm>
                            </p:grpSpPr>
                            <p:sp>
                              <p:nvSpPr>
                                <p:cNvPr id="6283" name="Arc 139"/>
                                <p:cNvSpPr>
                                  <a:spLocks/>
                                </p:cNvSpPr>
                                <p:nvPr/>
                              </p:nvSpPr>
                              <p:spPr bwMode="auto">
                                <a:xfrm rot="5400000">
                                  <a:off x="7140" y="2820"/>
                                  <a:ext cx="975" cy="9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4" name="Arc 140"/>
                                <p:cNvSpPr>
                                  <a:spLocks/>
                                </p:cNvSpPr>
                                <p:nvPr/>
                              </p:nvSpPr>
                              <p:spPr bwMode="auto">
                                <a:xfrm rot="5400000">
                                  <a:off x="7029" y="2938"/>
                                  <a:ext cx="975" cy="683"/>
                                </a:xfrm>
                                <a:custGeom>
                                  <a:avLst/>
                                  <a:gdLst>
                                    <a:gd name="G0" fmla="+- 0 0 0"/>
                                    <a:gd name="G1" fmla="+- 21585 0 0"/>
                                    <a:gd name="G2" fmla="+- 21600 0 0"/>
                                    <a:gd name="T0" fmla="*/ 810 w 21600"/>
                                    <a:gd name="T1" fmla="*/ 0 h 21585"/>
                                    <a:gd name="T2" fmla="*/ 21600 w 21600"/>
                                    <a:gd name="T3" fmla="*/ 21585 h 21585"/>
                                    <a:gd name="T4" fmla="*/ 0 w 21600"/>
                                    <a:gd name="T5" fmla="*/ 21585 h 21585"/>
                                  </a:gdLst>
                                  <a:ahLst/>
                                  <a:cxnLst>
                                    <a:cxn ang="0">
                                      <a:pos x="T0" y="T1"/>
                                    </a:cxn>
                                    <a:cxn ang="0">
                                      <a:pos x="T2" y="T3"/>
                                    </a:cxn>
                                    <a:cxn ang="0">
                                      <a:pos x="T4" y="T5"/>
                                    </a:cxn>
                                  </a:cxnLst>
                                  <a:rect l="0" t="0" r="r" b="b"/>
                                  <a:pathLst>
                                    <a:path w="21600" h="21585" fill="none" extrusionOk="0">
                                      <a:moveTo>
                                        <a:pt x="809" y="0"/>
                                      </a:moveTo>
                                      <a:cubicBezTo>
                                        <a:pt x="12415" y="435"/>
                                        <a:pt x="21600" y="9970"/>
                                        <a:pt x="21600" y="21585"/>
                                      </a:cubicBezTo>
                                    </a:path>
                                    <a:path w="21600" h="21585" stroke="0" extrusionOk="0">
                                      <a:moveTo>
                                        <a:pt x="809" y="0"/>
                                      </a:moveTo>
                                      <a:cubicBezTo>
                                        <a:pt x="12415" y="435"/>
                                        <a:pt x="21600" y="9970"/>
                                        <a:pt x="21600" y="21585"/>
                                      </a:cubicBezTo>
                                      <a:lnTo>
                                        <a:pt x="0" y="21585"/>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5" name="Line 141"/>
                                <p:cNvSpPr>
                                  <a:spLocks noChangeShapeType="1"/>
                                </p:cNvSpPr>
                                <p:nvPr/>
                              </p:nvSpPr>
                              <p:spPr bwMode="auto">
                                <a:xfrm flipV="1">
                                  <a:off x="7148" y="2824"/>
                                  <a:ext cx="2" cy="956"/>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6" name="Arc 142"/>
                                <p:cNvSpPr>
                                  <a:spLocks/>
                                </p:cNvSpPr>
                                <p:nvPr/>
                              </p:nvSpPr>
                              <p:spPr bwMode="auto">
                                <a:xfrm rot="5400000">
                                  <a:off x="6905" y="3049"/>
                                  <a:ext cx="930" cy="480"/>
                                </a:xfrm>
                                <a:custGeom>
                                  <a:avLst/>
                                  <a:gdLst>
                                    <a:gd name="G0" fmla="+- 3768 0 0"/>
                                    <a:gd name="G1" fmla="+- 21600 0 0"/>
                                    <a:gd name="G2" fmla="+- 21600 0 0"/>
                                    <a:gd name="T0" fmla="*/ 0 w 25368"/>
                                    <a:gd name="T1" fmla="*/ 331 h 21600"/>
                                    <a:gd name="T2" fmla="*/ 25368 w 25368"/>
                                    <a:gd name="T3" fmla="*/ 21600 h 21600"/>
                                    <a:gd name="T4" fmla="*/ 3768 w 25368"/>
                                    <a:gd name="T5" fmla="*/ 21600 h 21600"/>
                                  </a:gdLst>
                                  <a:ahLst/>
                                  <a:cxnLst>
                                    <a:cxn ang="0">
                                      <a:pos x="T0" y="T1"/>
                                    </a:cxn>
                                    <a:cxn ang="0">
                                      <a:pos x="T2" y="T3"/>
                                    </a:cxn>
                                    <a:cxn ang="0">
                                      <a:pos x="T4" y="T5"/>
                                    </a:cxn>
                                  </a:cxnLst>
                                  <a:rect l="0" t="0" r="r" b="b"/>
                                  <a:pathLst>
                                    <a:path w="25368" h="21600" fill="none" extrusionOk="0">
                                      <a:moveTo>
                                        <a:pt x="0" y="331"/>
                                      </a:moveTo>
                                      <a:cubicBezTo>
                                        <a:pt x="1243" y="110"/>
                                        <a:pt x="2504" y="-1"/>
                                        <a:pt x="3768" y="0"/>
                                      </a:cubicBezTo>
                                      <a:cubicBezTo>
                                        <a:pt x="15697" y="0"/>
                                        <a:pt x="25368" y="9670"/>
                                        <a:pt x="25368" y="21600"/>
                                      </a:cubicBezTo>
                                    </a:path>
                                    <a:path w="25368" h="21600" stroke="0" extrusionOk="0">
                                      <a:moveTo>
                                        <a:pt x="0" y="331"/>
                                      </a:moveTo>
                                      <a:cubicBezTo>
                                        <a:pt x="1243" y="110"/>
                                        <a:pt x="2504" y="-1"/>
                                        <a:pt x="3768" y="0"/>
                                      </a:cubicBezTo>
                                      <a:cubicBezTo>
                                        <a:pt x="15697" y="0"/>
                                        <a:pt x="25368" y="9670"/>
                                        <a:pt x="25368" y="2160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7" name="Arc 143"/>
                                <p:cNvSpPr>
                                  <a:spLocks/>
                                </p:cNvSpPr>
                                <p:nvPr/>
                              </p:nvSpPr>
                              <p:spPr bwMode="auto">
                                <a:xfrm rot="5400000">
                                  <a:off x="6795" y="3097"/>
                                  <a:ext cx="862" cy="322"/>
                                </a:xfrm>
                                <a:custGeom>
                                  <a:avLst/>
                                  <a:gdLst>
                                    <a:gd name="G0" fmla="+- 3768 0 0"/>
                                    <a:gd name="G1" fmla="+- 21600 0 0"/>
                                    <a:gd name="G2" fmla="+- 21600 0 0"/>
                                    <a:gd name="T0" fmla="*/ 0 w 23512"/>
                                    <a:gd name="T1" fmla="*/ 331 h 21600"/>
                                    <a:gd name="T2" fmla="*/ 23512 w 23512"/>
                                    <a:gd name="T3" fmla="*/ 12841 h 21600"/>
                                    <a:gd name="T4" fmla="*/ 3768 w 23512"/>
                                    <a:gd name="T5" fmla="*/ 21600 h 21600"/>
                                  </a:gdLst>
                                  <a:ahLst/>
                                  <a:cxnLst>
                                    <a:cxn ang="0">
                                      <a:pos x="T0" y="T1"/>
                                    </a:cxn>
                                    <a:cxn ang="0">
                                      <a:pos x="T2" y="T3"/>
                                    </a:cxn>
                                    <a:cxn ang="0">
                                      <a:pos x="T4" y="T5"/>
                                    </a:cxn>
                                  </a:cxnLst>
                                  <a:rect l="0" t="0" r="r" b="b"/>
                                  <a:pathLst>
                                    <a:path w="23512" h="21600" fill="none" extrusionOk="0">
                                      <a:moveTo>
                                        <a:pt x="0" y="331"/>
                                      </a:moveTo>
                                      <a:cubicBezTo>
                                        <a:pt x="1243" y="110"/>
                                        <a:pt x="2504" y="-1"/>
                                        <a:pt x="3768" y="0"/>
                                      </a:cubicBezTo>
                                      <a:cubicBezTo>
                                        <a:pt x="12309" y="0"/>
                                        <a:pt x="20048" y="5033"/>
                                        <a:pt x="23512" y="12840"/>
                                      </a:cubicBezTo>
                                    </a:path>
                                    <a:path w="23512" h="21600" stroke="0" extrusionOk="0">
                                      <a:moveTo>
                                        <a:pt x="0" y="331"/>
                                      </a:moveTo>
                                      <a:cubicBezTo>
                                        <a:pt x="1243" y="110"/>
                                        <a:pt x="2504" y="-1"/>
                                        <a:pt x="3768" y="0"/>
                                      </a:cubicBezTo>
                                      <a:cubicBezTo>
                                        <a:pt x="12309" y="0"/>
                                        <a:pt x="20048" y="5033"/>
                                        <a:pt x="23512" y="12840"/>
                                      </a:cubicBezTo>
                                      <a:lnTo>
                                        <a:pt x="3768" y="21600"/>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8" name="Line 144"/>
                                <p:cNvSpPr>
                                  <a:spLocks noChangeShapeType="1"/>
                                </p:cNvSpPr>
                                <p:nvPr/>
                              </p:nvSpPr>
                              <p:spPr bwMode="auto">
                                <a:xfrm flipH="1" flipV="1">
                                  <a:off x="6817" y="2828"/>
                                  <a:ext cx="316" cy="945"/>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9" name="Line 145"/>
                                <p:cNvSpPr>
                                  <a:spLocks noChangeShapeType="1"/>
                                </p:cNvSpPr>
                                <p:nvPr/>
                              </p:nvSpPr>
                              <p:spPr bwMode="auto">
                                <a:xfrm flipH="1" flipV="1">
                                  <a:off x="6533" y="3046"/>
                                  <a:ext cx="563" cy="712"/>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0" name="AutoShape 146"/>
                                <p:cNvSpPr>
                                  <a:spLocks noChangeArrowheads="1"/>
                                </p:cNvSpPr>
                                <p:nvPr/>
                              </p:nvSpPr>
                              <p:spPr bwMode="auto">
                                <a:xfrm>
                                  <a:off x="7085" y="311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91" name="AutoShape 147"/>
                                <p:cNvSpPr>
                                  <a:spLocks noChangeArrowheads="1"/>
                                </p:cNvSpPr>
                                <p:nvPr/>
                              </p:nvSpPr>
                              <p:spPr bwMode="auto">
                                <a:xfrm rot="2466267">
                                  <a:off x="7825" y="337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92" name="AutoShape 148"/>
                                <p:cNvSpPr>
                                  <a:spLocks noChangeArrowheads="1"/>
                                </p:cNvSpPr>
                                <p:nvPr/>
                              </p:nvSpPr>
                              <p:spPr bwMode="auto">
                                <a:xfrm rot="519760">
                                  <a:off x="7305" y="3137"/>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93" name="AutoShape 149"/>
                                <p:cNvSpPr>
                                  <a:spLocks noChangeArrowheads="1"/>
                                </p:cNvSpPr>
                                <p:nvPr/>
                              </p:nvSpPr>
                              <p:spPr bwMode="auto">
                                <a:xfrm rot="1015799">
                                  <a:off x="7509" y="3203"/>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94" name="AutoShape 150"/>
                                <p:cNvSpPr>
                                  <a:spLocks noChangeArrowheads="1"/>
                                </p:cNvSpPr>
                                <p:nvPr/>
                              </p:nvSpPr>
                              <p:spPr bwMode="auto">
                                <a:xfrm rot="1646915">
                                  <a:off x="7677" y="3265"/>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95" name="AutoShape 151"/>
                                <p:cNvSpPr>
                                  <a:spLocks noChangeArrowheads="1"/>
                                </p:cNvSpPr>
                                <p:nvPr/>
                              </p:nvSpPr>
                              <p:spPr bwMode="auto">
                                <a:xfrm rot="-1142992">
                                  <a:off x="6885" y="3141"/>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96" name="AutoShape 152"/>
                                <p:cNvSpPr>
                                  <a:spLocks noChangeArrowheads="1"/>
                                </p:cNvSpPr>
                                <p:nvPr/>
                              </p:nvSpPr>
                              <p:spPr bwMode="auto">
                                <a:xfrm rot="-2272745">
                                  <a:off x="6685" y="3242"/>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97" name="AutoShape 153"/>
                                <p:cNvSpPr>
                                  <a:spLocks noChangeArrowheads="1"/>
                                </p:cNvSpPr>
                                <p:nvPr/>
                              </p:nvSpPr>
                              <p:spPr bwMode="auto">
                                <a:xfrm rot="-3893484">
                                  <a:off x="6534" y="3446"/>
                                  <a:ext cx="121"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6298" name="Line 154"/>
                              <p:cNvSpPr>
                                <a:spLocks noChangeShapeType="1"/>
                              </p:cNvSpPr>
                              <p:nvPr/>
                            </p:nvSpPr>
                            <p:spPr bwMode="auto">
                              <a:xfrm flipH="1">
                                <a:off x="6435" y="3834"/>
                                <a:ext cx="653" cy="314"/>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6299" name="AutoShape 155"/>
                          <p:cNvSpPr>
                            <a:spLocks noChangeArrowheads="1"/>
                          </p:cNvSpPr>
                          <p:nvPr/>
                        </p:nvSpPr>
                        <p:spPr bwMode="auto">
                          <a:xfrm rot="-5400000">
                            <a:off x="6486" y="3720"/>
                            <a:ext cx="125" cy="14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300" name="Group 156"/>
                      <p:cNvGrpSpPr>
                        <a:grpSpLocks/>
                      </p:cNvGrpSpPr>
                      <p:nvPr/>
                    </p:nvGrpSpPr>
                    <p:grpSpPr bwMode="auto">
                      <a:xfrm>
                        <a:off x="6939" y="3585"/>
                        <a:ext cx="2558" cy="423"/>
                        <a:chOff x="6939" y="3585"/>
                        <a:chExt cx="2558" cy="423"/>
                      </a:xfrm>
                    </p:grpSpPr>
                    <p:sp>
                      <p:nvSpPr>
                        <p:cNvPr id="6301" name="Oval 157"/>
                        <p:cNvSpPr>
                          <a:spLocks noChangeArrowheads="1"/>
                        </p:cNvSpPr>
                        <p:nvPr/>
                      </p:nvSpPr>
                      <p:spPr bwMode="auto">
                        <a:xfrm>
                          <a:off x="6939" y="3599"/>
                          <a:ext cx="409" cy="409"/>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2" name="Oval 158"/>
                        <p:cNvSpPr>
                          <a:spLocks noChangeArrowheads="1"/>
                        </p:cNvSpPr>
                        <p:nvPr/>
                      </p:nvSpPr>
                      <p:spPr bwMode="auto">
                        <a:xfrm>
                          <a:off x="9088" y="3585"/>
                          <a:ext cx="409" cy="409"/>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303" name="Group 159"/>
                    <p:cNvGrpSpPr>
                      <a:grpSpLocks/>
                    </p:cNvGrpSpPr>
                    <p:nvPr/>
                  </p:nvGrpSpPr>
                  <p:grpSpPr bwMode="auto">
                    <a:xfrm>
                      <a:off x="6989" y="3644"/>
                      <a:ext cx="300" cy="300"/>
                      <a:chOff x="6989" y="3644"/>
                      <a:chExt cx="300" cy="300"/>
                    </a:xfrm>
                  </p:grpSpPr>
                  <p:sp>
                    <p:nvSpPr>
                      <p:cNvPr id="6304" name="Line 160"/>
                      <p:cNvSpPr>
                        <a:spLocks noChangeShapeType="1"/>
                      </p:cNvSpPr>
                      <p:nvPr/>
                    </p:nvSpPr>
                    <p:spPr bwMode="auto">
                      <a:xfrm>
                        <a:off x="6989" y="3795"/>
                        <a:ext cx="3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5" name="Line 161"/>
                      <p:cNvSpPr>
                        <a:spLocks noChangeShapeType="1"/>
                      </p:cNvSpPr>
                      <p:nvPr/>
                    </p:nvSpPr>
                    <p:spPr bwMode="auto">
                      <a:xfrm rot="5400000">
                        <a:off x="6988" y="3794"/>
                        <a:ext cx="3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06" name="Group 162"/>
                    <p:cNvGrpSpPr>
                      <a:grpSpLocks/>
                    </p:cNvGrpSpPr>
                    <p:nvPr/>
                  </p:nvGrpSpPr>
                  <p:grpSpPr bwMode="auto">
                    <a:xfrm>
                      <a:off x="9142" y="3636"/>
                      <a:ext cx="300" cy="300"/>
                      <a:chOff x="6989" y="3644"/>
                      <a:chExt cx="300" cy="300"/>
                    </a:xfrm>
                  </p:grpSpPr>
                  <p:sp>
                    <p:nvSpPr>
                      <p:cNvPr id="6307" name="Line 163"/>
                      <p:cNvSpPr>
                        <a:spLocks noChangeShapeType="1"/>
                      </p:cNvSpPr>
                      <p:nvPr/>
                    </p:nvSpPr>
                    <p:spPr bwMode="auto">
                      <a:xfrm>
                        <a:off x="6989" y="3795"/>
                        <a:ext cx="3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8" name="Line 164"/>
                      <p:cNvSpPr>
                        <a:spLocks noChangeShapeType="1"/>
                      </p:cNvSpPr>
                      <p:nvPr/>
                    </p:nvSpPr>
                    <p:spPr bwMode="auto">
                      <a:xfrm rot="5400000">
                        <a:off x="6988" y="3794"/>
                        <a:ext cx="3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309" name="Group 165"/>
                  <p:cNvGrpSpPr>
                    <a:grpSpLocks/>
                  </p:cNvGrpSpPr>
                  <p:nvPr/>
                </p:nvGrpSpPr>
                <p:grpSpPr bwMode="auto">
                  <a:xfrm>
                    <a:off x="6849" y="6821"/>
                    <a:ext cx="3321" cy="949"/>
                    <a:chOff x="6799" y="6795"/>
                    <a:chExt cx="3403" cy="1031"/>
                  </a:xfrm>
                </p:grpSpPr>
                <p:grpSp>
                  <p:nvGrpSpPr>
                    <p:cNvPr id="6310" name="Group 166"/>
                    <p:cNvGrpSpPr>
                      <a:grpSpLocks/>
                    </p:cNvGrpSpPr>
                    <p:nvPr/>
                  </p:nvGrpSpPr>
                  <p:grpSpPr bwMode="auto">
                    <a:xfrm>
                      <a:off x="6799" y="6811"/>
                      <a:ext cx="1253" cy="1015"/>
                      <a:chOff x="4597" y="6501"/>
                      <a:chExt cx="1253" cy="1015"/>
                    </a:xfrm>
                  </p:grpSpPr>
                  <p:sp>
                    <p:nvSpPr>
                      <p:cNvPr id="6311" name="Arc 167"/>
                      <p:cNvSpPr>
                        <a:spLocks/>
                      </p:cNvSpPr>
                      <p:nvPr/>
                    </p:nvSpPr>
                    <p:spPr bwMode="auto">
                      <a:xfrm rot="5400000" flipH="1">
                        <a:off x="4804" y="6601"/>
                        <a:ext cx="837" cy="834"/>
                      </a:xfrm>
                      <a:custGeom>
                        <a:avLst/>
                        <a:gdLst>
                          <a:gd name="G0" fmla="+- 21600 0 0"/>
                          <a:gd name="G1" fmla="+- 21600 0 0"/>
                          <a:gd name="G2" fmla="+- 21600 0 0"/>
                          <a:gd name="T0" fmla="*/ 18490 w 43200"/>
                          <a:gd name="T1" fmla="*/ 42975 h 43028"/>
                          <a:gd name="T2" fmla="*/ 24318 w 43200"/>
                          <a:gd name="T3" fmla="*/ 43028 h 43028"/>
                          <a:gd name="T4" fmla="*/ 21600 w 43200"/>
                          <a:gd name="T5" fmla="*/ 21600 h 43028"/>
                        </a:gdLst>
                        <a:ahLst/>
                        <a:cxnLst>
                          <a:cxn ang="0">
                            <a:pos x="T0" y="T1"/>
                          </a:cxn>
                          <a:cxn ang="0">
                            <a:pos x="T2" y="T3"/>
                          </a:cxn>
                          <a:cxn ang="0">
                            <a:pos x="T4" y="T5"/>
                          </a:cxn>
                        </a:cxnLst>
                        <a:rect l="0" t="0" r="r" b="b"/>
                        <a:pathLst>
                          <a:path w="43200" h="43028" fill="none" extrusionOk="0">
                            <a:moveTo>
                              <a:pt x="18490" y="42974"/>
                            </a:moveTo>
                            <a:cubicBezTo>
                              <a:pt x="7873" y="41430"/>
                              <a:pt x="0" y="32328"/>
                              <a:pt x="0" y="21600"/>
                            </a:cubicBezTo>
                            <a:cubicBezTo>
                              <a:pt x="0" y="9670"/>
                              <a:pt x="9670" y="0"/>
                              <a:pt x="21600" y="0"/>
                            </a:cubicBezTo>
                            <a:cubicBezTo>
                              <a:pt x="33529" y="0"/>
                              <a:pt x="43200" y="9670"/>
                              <a:pt x="43200" y="21600"/>
                            </a:cubicBezTo>
                            <a:cubicBezTo>
                              <a:pt x="43200" y="32478"/>
                              <a:pt x="35110" y="41659"/>
                              <a:pt x="24318" y="43028"/>
                            </a:cubicBezTo>
                          </a:path>
                          <a:path w="43200" h="43028" stroke="0" extrusionOk="0">
                            <a:moveTo>
                              <a:pt x="18490" y="42974"/>
                            </a:moveTo>
                            <a:cubicBezTo>
                              <a:pt x="7873" y="41430"/>
                              <a:pt x="0" y="32328"/>
                              <a:pt x="0" y="21600"/>
                            </a:cubicBezTo>
                            <a:cubicBezTo>
                              <a:pt x="0" y="9670"/>
                              <a:pt x="9670" y="0"/>
                              <a:pt x="21600" y="0"/>
                            </a:cubicBezTo>
                            <a:cubicBezTo>
                              <a:pt x="33529" y="0"/>
                              <a:pt x="43200" y="9670"/>
                              <a:pt x="43200" y="21600"/>
                            </a:cubicBezTo>
                            <a:cubicBezTo>
                              <a:pt x="43200" y="32478"/>
                              <a:pt x="35110" y="41659"/>
                              <a:pt x="24318" y="43028"/>
                            </a:cubicBezTo>
                            <a:lnTo>
                              <a:pt x="21600"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2" name="Arc 168"/>
                      <p:cNvSpPr>
                        <a:spLocks/>
                      </p:cNvSpPr>
                      <p:nvPr/>
                    </p:nvSpPr>
                    <p:spPr bwMode="auto">
                      <a:xfrm rot="5400000" flipH="1">
                        <a:off x="4716" y="6382"/>
                        <a:ext cx="1015" cy="1253"/>
                      </a:xfrm>
                      <a:custGeom>
                        <a:avLst/>
                        <a:gdLst>
                          <a:gd name="G0" fmla="+- 21600 0 0"/>
                          <a:gd name="G1" fmla="+- 21600 0 0"/>
                          <a:gd name="G2" fmla="+- 21600 0 0"/>
                          <a:gd name="T0" fmla="*/ 16882 w 43200"/>
                          <a:gd name="T1" fmla="*/ 42678 h 42678"/>
                          <a:gd name="T2" fmla="*/ 26322 w 43200"/>
                          <a:gd name="T3" fmla="*/ 42678 h 42678"/>
                          <a:gd name="T4" fmla="*/ 21600 w 43200"/>
                          <a:gd name="T5" fmla="*/ 21600 h 42678"/>
                        </a:gdLst>
                        <a:ahLst/>
                        <a:cxnLst>
                          <a:cxn ang="0">
                            <a:pos x="T0" y="T1"/>
                          </a:cxn>
                          <a:cxn ang="0">
                            <a:pos x="T2" y="T3"/>
                          </a:cxn>
                          <a:cxn ang="0">
                            <a:pos x="T4" y="T5"/>
                          </a:cxn>
                        </a:cxnLst>
                        <a:rect l="0" t="0" r="r" b="b"/>
                        <a:pathLst>
                          <a:path w="43200" h="42678" fill="none" extrusionOk="0">
                            <a:moveTo>
                              <a:pt x="16881" y="42678"/>
                            </a:moveTo>
                            <a:cubicBezTo>
                              <a:pt x="7014" y="40469"/>
                              <a:pt x="0" y="31711"/>
                              <a:pt x="0" y="21600"/>
                            </a:cubicBezTo>
                            <a:cubicBezTo>
                              <a:pt x="0" y="9670"/>
                              <a:pt x="9670" y="0"/>
                              <a:pt x="21600" y="0"/>
                            </a:cubicBezTo>
                            <a:cubicBezTo>
                              <a:pt x="33529" y="0"/>
                              <a:pt x="43200" y="9670"/>
                              <a:pt x="43200" y="21600"/>
                            </a:cubicBezTo>
                            <a:cubicBezTo>
                              <a:pt x="43200" y="31710"/>
                              <a:pt x="36187" y="40467"/>
                              <a:pt x="26321" y="42677"/>
                            </a:cubicBezTo>
                          </a:path>
                          <a:path w="43200" h="42678" stroke="0" extrusionOk="0">
                            <a:moveTo>
                              <a:pt x="16881" y="42678"/>
                            </a:moveTo>
                            <a:cubicBezTo>
                              <a:pt x="7014" y="40469"/>
                              <a:pt x="0" y="31711"/>
                              <a:pt x="0" y="21600"/>
                            </a:cubicBezTo>
                            <a:cubicBezTo>
                              <a:pt x="0" y="9670"/>
                              <a:pt x="9670" y="0"/>
                              <a:pt x="21600" y="0"/>
                            </a:cubicBezTo>
                            <a:cubicBezTo>
                              <a:pt x="33529" y="0"/>
                              <a:pt x="43200" y="9670"/>
                              <a:pt x="43200" y="21600"/>
                            </a:cubicBezTo>
                            <a:cubicBezTo>
                              <a:pt x="43200" y="31710"/>
                              <a:pt x="36187" y="40467"/>
                              <a:pt x="26321" y="42677"/>
                            </a:cubicBezTo>
                            <a:lnTo>
                              <a:pt x="21600"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13" name="Group 169"/>
                    <p:cNvGrpSpPr>
                      <a:grpSpLocks/>
                    </p:cNvGrpSpPr>
                    <p:nvPr/>
                  </p:nvGrpSpPr>
                  <p:grpSpPr bwMode="auto">
                    <a:xfrm flipH="1">
                      <a:off x="8949" y="6795"/>
                      <a:ext cx="1253" cy="1015"/>
                      <a:chOff x="4597" y="6501"/>
                      <a:chExt cx="1253" cy="1015"/>
                    </a:xfrm>
                  </p:grpSpPr>
                  <p:sp>
                    <p:nvSpPr>
                      <p:cNvPr id="6314" name="Arc 170"/>
                      <p:cNvSpPr>
                        <a:spLocks/>
                      </p:cNvSpPr>
                      <p:nvPr/>
                    </p:nvSpPr>
                    <p:spPr bwMode="auto">
                      <a:xfrm rot="5400000" flipH="1">
                        <a:off x="4804" y="6601"/>
                        <a:ext cx="837" cy="834"/>
                      </a:xfrm>
                      <a:custGeom>
                        <a:avLst/>
                        <a:gdLst>
                          <a:gd name="G0" fmla="+- 21600 0 0"/>
                          <a:gd name="G1" fmla="+- 21600 0 0"/>
                          <a:gd name="G2" fmla="+- 21600 0 0"/>
                          <a:gd name="T0" fmla="*/ 18490 w 43200"/>
                          <a:gd name="T1" fmla="*/ 42975 h 43028"/>
                          <a:gd name="T2" fmla="*/ 24318 w 43200"/>
                          <a:gd name="T3" fmla="*/ 43028 h 43028"/>
                          <a:gd name="T4" fmla="*/ 21600 w 43200"/>
                          <a:gd name="T5" fmla="*/ 21600 h 43028"/>
                        </a:gdLst>
                        <a:ahLst/>
                        <a:cxnLst>
                          <a:cxn ang="0">
                            <a:pos x="T0" y="T1"/>
                          </a:cxn>
                          <a:cxn ang="0">
                            <a:pos x="T2" y="T3"/>
                          </a:cxn>
                          <a:cxn ang="0">
                            <a:pos x="T4" y="T5"/>
                          </a:cxn>
                        </a:cxnLst>
                        <a:rect l="0" t="0" r="r" b="b"/>
                        <a:pathLst>
                          <a:path w="43200" h="43028" fill="none" extrusionOk="0">
                            <a:moveTo>
                              <a:pt x="18490" y="42974"/>
                            </a:moveTo>
                            <a:cubicBezTo>
                              <a:pt x="7873" y="41430"/>
                              <a:pt x="0" y="32328"/>
                              <a:pt x="0" y="21600"/>
                            </a:cubicBezTo>
                            <a:cubicBezTo>
                              <a:pt x="0" y="9670"/>
                              <a:pt x="9670" y="0"/>
                              <a:pt x="21600" y="0"/>
                            </a:cubicBezTo>
                            <a:cubicBezTo>
                              <a:pt x="33529" y="0"/>
                              <a:pt x="43200" y="9670"/>
                              <a:pt x="43200" y="21600"/>
                            </a:cubicBezTo>
                            <a:cubicBezTo>
                              <a:pt x="43200" y="32478"/>
                              <a:pt x="35110" y="41659"/>
                              <a:pt x="24318" y="43028"/>
                            </a:cubicBezTo>
                          </a:path>
                          <a:path w="43200" h="43028" stroke="0" extrusionOk="0">
                            <a:moveTo>
                              <a:pt x="18490" y="42974"/>
                            </a:moveTo>
                            <a:cubicBezTo>
                              <a:pt x="7873" y="41430"/>
                              <a:pt x="0" y="32328"/>
                              <a:pt x="0" y="21600"/>
                            </a:cubicBezTo>
                            <a:cubicBezTo>
                              <a:pt x="0" y="9670"/>
                              <a:pt x="9670" y="0"/>
                              <a:pt x="21600" y="0"/>
                            </a:cubicBezTo>
                            <a:cubicBezTo>
                              <a:pt x="33529" y="0"/>
                              <a:pt x="43200" y="9670"/>
                              <a:pt x="43200" y="21600"/>
                            </a:cubicBezTo>
                            <a:cubicBezTo>
                              <a:pt x="43200" y="32478"/>
                              <a:pt x="35110" y="41659"/>
                              <a:pt x="24318" y="43028"/>
                            </a:cubicBezTo>
                            <a:lnTo>
                              <a:pt x="21600"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5" name="Arc 171"/>
                      <p:cNvSpPr>
                        <a:spLocks/>
                      </p:cNvSpPr>
                      <p:nvPr/>
                    </p:nvSpPr>
                    <p:spPr bwMode="auto">
                      <a:xfrm rot="5400000" flipH="1">
                        <a:off x="4716" y="6382"/>
                        <a:ext cx="1015" cy="1253"/>
                      </a:xfrm>
                      <a:custGeom>
                        <a:avLst/>
                        <a:gdLst>
                          <a:gd name="G0" fmla="+- 21600 0 0"/>
                          <a:gd name="G1" fmla="+- 21600 0 0"/>
                          <a:gd name="G2" fmla="+- 21600 0 0"/>
                          <a:gd name="T0" fmla="*/ 16882 w 43200"/>
                          <a:gd name="T1" fmla="*/ 42678 h 42678"/>
                          <a:gd name="T2" fmla="*/ 26322 w 43200"/>
                          <a:gd name="T3" fmla="*/ 42678 h 42678"/>
                          <a:gd name="T4" fmla="*/ 21600 w 43200"/>
                          <a:gd name="T5" fmla="*/ 21600 h 42678"/>
                        </a:gdLst>
                        <a:ahLst/>
                        <a:cxnLst>
                          <a:cxn ang="0">
                            <a:pos x="T0" y="T1"/>
                          </a:cxn>
                          <a:cxn ang="0">
                            <a:pos x="T2" y="T3"/>
                          </a:cxn>
                          <a:cxn ang="0">
                            <a:pos x="T4" y="T5"/>
                          </a:cxn>
                        </a:cxnLst>
                        <a:rect l="0" t="0" r="r" b="b"/>
                        <a:pathLst>
                          <a:path w="43200" h="42678" fill="none" extrusionOk="0">
                            <a:moveTo>
                              <a:pt x="16881" y="42678"/>
                            </a:moveTo>
                            <a:cubicBezTo>
                              <a:pt x="7014" y="40469"/>
                              <a:pt x="0" y="31711"/>
                              <a:pt x="0" y="21600"/>
                            </a:cubicBezTo>
                            <a:cubicBezTo>
                              <a:pt x="0" y="9670"/>
                              <a:pt x="9670" y="0"/>
                              <a:pt x="21600" y="0"/>
                            </a:cubicBezTo>
                            <a:cubicBezTo>
                              <a:pt x="33529" y="0"/>
                              <a:pt x="43200" y="9670"/>
                              <a:pt x="43200" y="21600"/>
                            </a:cubicBezTo>
                            <a:cubicBezTo>
                              <a:pt x="43200" y="31710"/>
                              <a:pt x="36187" y="40467"/>
                              <a:pt x="26321" y="42677"/>
                            </a:cubicBezTo>
                          </a:path>
                          <a:path w="43200" h="42678" stroke="0" extrusionOk="0">
                            <a:moveTo>
                              <a:pt x="16881" y="42678"/>
                            </a:moveTo>
                            <a:cubicBezTo>
                              <a:pt x="7014" y="40469"/>
                              <a:pt x="0" y="31711"/>
                              <a:pt x="0" y="21600"/>
                            </a:cubicBezTo>
                            <a:cubicBezTo>
                              <a:pt x="0" y="9670"/>
                              <a:pt x="9670" y="0"/>
                              <a:pt x="21600" y="0"/>
                            </a:cubicBezTo>
                            <a:cubicBezTo>
                              <a:pt x="33529" y="0"/>
                              <a:pt x="43200" y="9670"/>
                              <a:pt x="43200" y="21600"/>
                            </a:cubicBezTo>
                            <a:cubicBezTo>
                              <a:pt x="43200" y="31710"/>
                              <a:pt x="36187" y="40467"/>
                              <a:pt x="26321" y="42677"/>
                            </a:cubicBezTo>
                            <a:lnTo>
                              <a:pt x="21600"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316" name="Group 172"/>
                  <p:cNvGrpSpPr>
                    <a:grpSpLocks/>
                  </p:cNvGrpSpPr>
                  <p:nvPr/>
                </p:nvGrpSpPr>
                <p:grpSpPr bwMode="auto">
                  <a:xfrm>
                    <a:off x="6484" y="5395"/>
                    <a:ext cx="4037" cy="3804"/>
                    <a:chOff x="6484" y="5395"/>
                    <a:chExt cx="4037" cy="3804"/>
                  </a:xfrm>
                </p:grpSpPr>
                <p:grpSp>
                  <p:nvGrpSpPr>
                    <p:cNvPr id="6317" name="Group 173"/>
                    <p:cNvGrpSpPr>
                      <a:grpSpLocks/>
                    </p:cNvGrpSpPr>
                    <p:nvPr/>
                  </p:nvGrpSpPr>
                  <p:grpSpPr bwMode="auto">
                    <a:xfrm>
                      <a:off x="6591" y="5395"/>
                      <a:ext cx="3840" cy="3804"/>
                      <a:chOff x="4389" y="5134"/>
                      <a:chExt cx="3840" cy="3721"/>
                    </a:xfrm>
                  </p:grpSpPr>
                  <p:grpSp>
                    <p:nvGrpSpPr>
                      <p:cNvPr id="6318" name="Group 174"/>
                      <p:cNvGrpSpPr>
                        <a:grpSpLocks/>
                      </p:cNvGrpSpPr>
                      <p:nvPr/>
                    </p:nvGrpSpPr>
                    <p:grpSpPr bwMode="auto">
                      <a:xfrm>
                        <a:off x="4389" y="5134"/>
                        <a:ext cx="3829" cy="2056"/>
                        <a:chOff x="4389" y="5134"/>
                        <a:chExt cx="3829" cy="2056"/>
                      </a:xfrm>
                    </p:grpSpPr>
                    <p:sp>
                      <p:nvSpPr>
                        <p:cNvPr id="6319" name="Arc 175"/>
                        <p:cNvSpPr>
                          <a:spLocks/>
                        </p:cNvSpPr>
                        <p:nvPr/>
                      </p:nvSpPr>
                      <p:spPr bwMode="auto">
                        <a:xfrm rot="5400000" flipH="1">
                          <a:off x="4457" y="6095"/>
                          <a:ext cx="1027" cy="1163"/>
                        </a:xfrm>
                        <a:custGeom>
                          <a:avLst/>
                          <a:gdLst>
                            <a:gd name="G0" fmla="+- 0 0 0"/>
                            <a:gd name="G1" fmla="+- 7062 0 0"/>
                            <a:gd name="G2" fmla="+- 21600 0 0"/>
                            <a:gd name="T0" fmla="*/ 20413 w 21600"/>
                            <a:gd name="T1" fmla="*/ 0 h 24356"/>
                            <a:gd name="T2" fmla="*/ 12942 w 21600"/>
                            <a:gd name="T3" fmla="*/ 24356 h 24356"/>
                            <a:gd name="T4" fmla="*/ 0 w 21600"/>
                            <a:gd name="T5" fmla="*/ 7062 h 24356"/>
                          </a:gdLst>
                          <a:ahLst/>
                          <a:cxnLst>
                            <a:cxn ang="0">
                              <a:pos x="T0" y="T1"/>
                            </a:cxn>
                            <a:cxn ang="0">
                              <a:pos x="T2" y="T3"/>
                            </a:cxn>
                            <a:cxn ang="0">
                              <a:pos x="T4" y="T5"/>
                            </a:cxn>
                          </a:cxnLst>
                          <a:rect l="0" t="0" r="r" b="b"/>
                          <a:pathLst>
                            <a:path w="21600" h="24356" fill="none" extrusionOk="0">
                              <a:moveTo>
                                <a:pt x="20412" y="0"/>
                              </a:moveTo>
                              <a:cubicBezTo>
                                <a:pt x="21198" y="2271"/>
                                <a:pt x="21600" y="4658"/>
                                <a:pt x="21600" y="7062"/>
                              </a:cubicBezTo>
                              <a:cubicBezTo>
                                <a:pt x="21600" y="13868"/>
                                <a:pt x="18391" y="20277"/>
                                <a:pt x="12941" y="24355"/>
                              </a:cubicBezTo>
                            </a:path>
                            <a:path w="21600" h="24356" stroke="0" extrusionOk="0">
                              <a:moveTo>
                                <a:pt x="20412" y="0"/>
                              </a:moveTo>
                              <a:cubicBezTo>
                                <a:pt x="21198" y="2271"/>
                                <a:pt x="21600" y="4658"/>
                                <a:pt x="21600" y="7062"/>
                              </a:cubicBezTo>
                              <a:cubicBezTo>
                                <a:pt x="21600" y="13868"/>
                                <a:pt x="18391" y="20277"/>
                                <a:pt x="12941" y="24355"/>
                              </a:cubicBezTo>
                              <a:lnTo>
                                <a:pt x="0" y="7062"/>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0" name="Arc 176"/>
                        <p:cNvSpPr>
                          <a:spLocks/>
                        </p:cNvSpPr>
                        <p:nvPr/>
                      </p:nvSpPr>
                      <p:spPr bwMode="auto">
                        <a:xfrm rot="-5400000" flipH="1" flipV="1">
                          <a:off x="5659" y="5048"/>
                          <a:ext cx="1246" cy="1417"/>
                        </a:xfrm>
                        <a:custGeom>
                          <a:avLst/>
                          <a:gdLst>
                            <a:gd name="G0" fmla="+- 0 0 0"/>
                            <a:gd name="G1" fmla="+- 10359 0 0"/>
                            <a:gd name="G2" fmla="+- 21600 0 0"/>
                            <a:gd name="T0" fmla="*/ 18954 w 21600"/>
                            <a:gd name="T1" fmla="*/ 0 h 20797"/>
                            <a:gd name="T2" fmla="*/ 18911 w 21600"/>
                            <a:gd name="T3" fmla="*/ 20797 h 20797"/>
                            <a:gd name="T4" fmla="*/ 0 w 21600"/>
                            <a:gd name="T5" fmla="*/ 10359 h 20797"/>
                          </a:gdLst>
                          <a:ahLst/>
                          <a:cxnLst>
                            <a:cxn ang="0">
                              <a:pos x="T0" y="T1"/>
                            </a:cxn>
                            <a:cxn ang="0">
                              <a:pos x="T2" y="T3"/>
                            </a:cxn>
                            <a:cxn ang="0">
                              <a:pos x="T4" y="T5"/>
                            </a:cxn>
                          </a:cxnLst>
                          <a:rect l="0" t="0" r="r" b="b"/>
                          <a:pathLst>
                            <a:path w="21600" h="20797" fill="none" extrusionOk="0">
                              <a:moveTo>
                                <a:pt x="18953" y="0"/>
                              </a:moveTo>
                              <a:cubicBezTo>
                                <a:pt x="20690" y="3176"/>
                                <a:pt x="21600" y="6738"/>
                                <a:pt x="21600" y="10359"/>
                              </a:cubicBezTo>
                              <a:cubicBezTo>
                                <a:pt x="21600" y="14009"/>
                                <a:pt x="20674" y="17600"/>
                                <a:pt x="18910" y="20796"/>
                              </a:cubicBezTo>
                            </a:path>
                            <a:path w="21600" h="20797" stroke="0" extrusionOk="0">
                              <a:moveTo>
                                <a:pt x="18953" y="0"/>
                              </a:moveTo>
                              <a:cubicBezTo>
                                <a:pt x="20690" y="3176"/>
                                <a:pt x="21600" y="6738"/>
                                <a:pt x="21600" y="10359"/>
                              </a:cubicBezTo>
                              <a:cubicBezTo>
                                <a:pt x="21600" y="14009"/>
                                <a:pt x="20674" y="17600"/>
                                <a:pt x="18910" y="20796"/>
                              </a:cubicBezTo>
                              <a:lnTo>
                                <a:pt x="0" y="10359"/>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1" name="Arc 177"/>
                        <p:cNvSpPr>
                          <a:spLocks/>
                        </p:cNvSpPr>
                        <p:nvPr/>
                      </p:nvSpPr>
                      <p:spPr bwMode="auto">
                        <a:xfrm rot="-5400000">
                          <a:off x="7104" y="6055"/>
                          <a:ext cx="1027" cy="1200"/>
                        </a:xfrm>
                        <a:custGeom>
                          <a:avLst/>
                          <a:gdLst>
                            <a:gd name="G0" fmla="+- 0 0 0"/>
                            <a:gd name="G1" fmla="+- 7835 0 0"/>
                            <a:gd name="G2" fmla="+- 21600 0 0"/>
                            <a:gd name="T0" fmla="*/ 20129 w 21600"/>
                            <a:gd name="T1" fmla="*/ 0 h 25129"/>
                            <a:gd name="T2" fmla="*/ 12942 w 21600"/>
                            <a:gd name="T3" fmla="*/ 25129 h 25129"/>
                            <a:gd name="T4" fmla="*/ 0 w 21600"/>
                            <a:gd name="T5" fmla="*/ 7835 h 25129"/>
                          </a:gdLst>
                          <a:ahLst/>
                          <a:cxnLst>
                            <a:cxn ang="0">
                              <a:pos x="T0" y="T1"/>
                            </a:cxn>
                            <a:cxn ang="0">
                              <a:pos x="T2" y="T3"/>
                            </a:cxn>
                            <a:cxn ang="0">
                              <a:pos x="T4" y="T5"/>
                            </a:cxn>
                          </a:cxnLst>
                          <a:rect l="0" t="0" r="r" b="b"/>
                          <a:pathLst>
                            <a:path w="21600" h="25129" fill="none" extrusionOk="0">
                              <a:moveTo>
                                <a:pt x="20128" y="0"/>
                              </a:moveTo>
                              <a:cubicBezTo>
                                <a:pt x="21101" y="2497"/>
                                <a:pt x="21600" y="5154"/>
                                <a:pt x="21600" y="7835"/>
                              </a:cubicBezTo>
                              <a:cubicBezTo>
                                <a:pt x="21600" y="14641"/>
                                <a:pt x="18391" y="21050"/>
                                <a:pt x="12941" y="25128"/>
                              </a:cubicBezTo>
                            </a:path>
                            <a:path w="21600" h="25129" stroke="0" extrusionOk="0">
                              <a:moveTo>
                                <a:pt x="20128" y="0"/>
                              </a:moveTo>
                              <a:cubicBezTo>
                                <a:pt x="21101" y="2497"/>
                                <a:pt x="21600" y="5154"/>
                                <a:pt x="21600" y="7835"/>
                              </a:cubicBezTo>
                              <a:cubicBezTo>
                                <a:pt x="21600" y="14641"/>
                                <a:pt x="18391" y="21050"/>
                                <a:pt x="12941" y="25128"/>
                              </a:cubicBezTo>
                              <a:lnTo>
                                <a:pt x="0" y="7835"/>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22" name="Group 178"/>
                      <p:cNvGrpSpPr>
                        <a:grpSpLocks/>
                      </p:cNvGrpSpPr>
                      <p:nvPr/>
                    </p:nvGrpSpPr>
                    <p:grpSpPr bwMode="auto">
                      <a:xfrm flipV="1">
                        <a:off x="4400" y="6799"/>
                        <a:ext cx="3829" cy="2056"/>
                        <a:chOff x="4389" y="5134"/>
                        <a:chExt cx="3829" cy="2056"/>
                      </a:xfrm>
                    </p:grpSpPr>
                    <p:sp>
                      <p:nvSpPr>
                        <p:cNvPr id="6323" name="Arc 179"/>
                        <p:cNvSpPr>
                          <a:spLocks/>
                        </p:cNvSpPr>
                        <p:nvPr/>
                      </p:nvSpPr>
                      <p:spPr bwMode="auto">
                        <a:xfrm rot="5400000" flipH="1">
                          <a:off x="4457" y="6095"/>
                          <a:ext cx="1027" cy="1163"/>
                        </a:xfrm>
                        <a:custGeom>
                          <a:avLst/>
                          <a:gdLst>
                            <a:gd name="G0" fmla="+- 0 0 0"/>
                            <a:gd name="G1" fmla="+- 7062 0 0"/>
                            <a:gd name="G2" fmla="+- 21600 0 0"/>
                            <a:gd name="T0" fmla="*/ 20413 w 21600"/>
                            <a:gd name="T1" fmla="*/ 0 h 24356"/>
                            <a:gd name="T2" fmla="*/ 12942 w 21600"/>
                            <a:gd name="T3" fmla="*/ 24356 h 24356"/>
                            <a:gd name="T4" fmla="*/ 0 w 21600"/>
                            <a:gd name="T5" fmla="*/ 7062 h 24356"/>
                          </a:gdLst>
                          <a:ahLst/>
                          <a:cxnLst>
                            <a:cxn ang="0">
                              <a:pos x="T0" y="T1"/>
                            </a:cxn>
                            <a:cxn ang="0">
                              <a:pos x="T2" y="T3"/>
                            </a:cxn>
                            <a:cxn ang="0">
                              <a:pos x="T4" y="T5"/>
                            </a:cxn>
                          </a:cxnLst>
                          <a:rect l="0" t="0" r="r" b="b"/>
                          <a:pathLst>
                            <a:path w="21600" h="24356" fill="none" extrusionOk="0">
                              <a:moveTo>
                                <a:pt x="20412" y="0"/>
                              </a:moveTo>
                              <a:cubicBezTo>
                                <a:pt x="21198" y="2271"/>
                                <a:pt x="21600" y="4658"/>
                                <a:pt x="21600" y="7062"/>
                              </a:cubicBezTo>
                              <a:cubicBezTo>
                                <a:pt x="21600" y="13868"/>
                                <a:pt x="18391" y="20277"/>
                                <a:pt x="12941" y="24355"/>
                              </a:cubicBezTo>
                            </a:path>
                            <a:path w="21600" h="24356" stroke="0" extrusionOk="0">
                              <a:moveTo>
                                <a:pt x="20412" y="0"/>
                              </a:moveTo>
                              <a:cubicBezTo>
                                <a:pt x="21198" y="2271"/>
                                <a:pt x="21600" y="4658"/>
                                <a:pt x="21600" y="7062"/>
                              </a:cubicBezTo>
                              <a:cubicBezTo>
                                <a:pt x="21600" y="13868"/>
                                <a:pt x="18391" y="20277"/>
                                <a:pt x="12941" y="24355"/>
                              </a:cubicBezTo>
                              <a:lnTo>
                                <a:pt x="0" y="7062"/>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4" name="Arc 180"/>
                        <p:cNvSpPr>
                          <a:spLocks/>
                        </p:cNvSpPr>
                        <p:nvPr/>
                      </p:nvSpPr>
                      <p:spPr bwMode="auto">
                        <a:xfrm rot="-5400000" flipH="1" flipV="1">
                          <a:off x="5659" y="5048"/>
                          <a:ext cx="1246" cy="1417"/>
                        </a:xfrm>
                        <a:custGeom>
                          <a:avLst/>
                          <a:gdLst>
                            <a:gd name="G0" fmla="+- 0 0 0"/>
                            <a:gd name="G1" fmla="+- 10359 0 0"/>
                            <a:gd name="G2" fmla="+- 21600 0 0"/>
                            <a:gd name="T0" fmla="*/ 18954 w 21600"/>
                            <a:gd name="T1" fmla="*/ 0 h 20797"/>
                            <a:gd name="T2" fmla="*/ 18911 w 21600"/>
                            <a:gd name="T3" fmla="*/ 20797 h 20797"/>
                            <a:gd name="T4" fmla="*/ 0 w 21600"/>
                            <a:gd name="T5" fmla="*/ 10359 h 20797"/>
                          </a:gdLst>
                          <a:ahLst/>
                          <a:cxnLst>
                            <a:cxn ang="0">
                              <a:pos x="T0" y="T1"/>
                            </a:cxn>
                            <a:cxn ang="0">
                              <a:pos x="T2" y="T3"/>
                            </a:cxn>
                            <a:cxn ang="0">
                              <a:pos x="T4" y="T5"/>
                            </a:cxn>
                          </a:cxnLst>
                          <a:rect l="0" t="0" r="r" b="b"/>
                          <a:pathLst>
                            <a:path w="21600" h="20797" fill="none" extrusionOk="0">
                              <a:moveTo>
                                <a:pt x="18953" y="0"/>
                              </a:moveTo>
                              <a:cubicBezTo>
                                <a:pt x="20690" y="3176"/>
                                <a:pt x="21600" y="6738"/>
                                <a:pt x="21600" y="10359"/>
                              </a:cubicBezTo>
                              <a:cubicBezTo>
                                <a:pt x="21600" y="14009"/>
                                <a:pt x="20674" y="17600"/>
                                <a:pt x="18910" y="20796"/>
                              </a:cubicBezTo>
                            </a:path>
                            <a:path w="21600" h="20797" stroke="0" extrusionOk="0">
                              <a:moveTo>
                                <a:pt x="18953" y="0"/>
                              </a:moveTo>
                              <a:cubicBezTo>
                                <a:pt x="20690" y="3176"/>
                                <a:pt x="21600" y="6738"/>
                                <a:pt x="21600" y="10359"/>
                              </a:cubicBezTo>
                              <a:cubicBezTo>
                                <a:pt x="21600" y="14009"/>
                                <a:pt x="20674" y="17600"/>
                                <a:pt x="18910" y="20796"/>
                              </a:cubicBezTo>
                              <a:lnTo>
                                <a:pt x="0" y="10359"/>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5" name="Arc 181"/>
                        <p:cNvSpPr>
                          <a:spLocks/>
                        </p:cNvSpPr>
                        <p:nvPr/>
                      </p:nvSpPr>
                      <p:spPr bwMode="auto">
                        <a:xfrm rot="-5400000">
                          <a:off x="7104" y="6055"/>
                          <a:ext cx="1027" cy="1200"/>
                        </a:xfrm>
                        <a:custGeom>
                          <a:avLst/>
                          <a:gdLst>
                            <a:gd name="G0" fmla="+- 0 0 0"/>
                            <a:gd name="G1" fmla="+- 7835 0 0"/>
                            <a:gd name="G2" fmla="+- 21600 0 0"/>
                            <a:gd name="T0" fmla="*/ 20129 w 21600"/>
                            <a:gd name="T1" fmla="*/ 0 h 25129"/>
                            <a:gd name="T2" fmla="*/ 12942 w 21600"/>
                            <a:gd name="T3" fmla="*/ 25129 h 25129"/>
                            <a:gd name="T4" fmla="*/ 0 w 21600"/>
                            <a:gd name="T5" fmla="*/ 7835 h 25129"/>
                          </a:gdLst>
                          <a:ahLst/>
                          <a:cxnLst>
                            <a:cxn ang="0">
                              <a:pos x="T0" y="T1"/>
                            </a:cxn>
                            <a:cxn ang="0">
                              <a:pos x="T2" y="T3"/>
                            </a:cxn>
                            <a:cxn ang="0">
                              <a:pos x="T4" y="T5"/>
                            </a:cxn>
                          </a:cxnLst>
                          <a:rect l="0" t="0" r="r" b="b"/>
                          <a:pathLst>
                            <a:path w="21600" h="25129" fill="none" extrusionOk="0">
                              <a:moveTo>
                                <a:pt x="20128" y="0"/>
                              </a:moveTo>
                              <a:cubicBezTo>
                                <a:pt x="21101" y="2497"/>
                                <a:pt x="21600" y="5154"/>
                                <a:pt x="21600" y="7835"/>
                              </a:cubicBezTo>
                              <a:cubicBezTo>
                                <a:pt x="21600" y="14641"/>
                                <a:pt x="18391" y="21050"/>
                                <a:pt x="12941" y="25128"/>
                              </a:cubicBezTo>
                            </a:path>
                            <a:path w="21600" h="25129" stroke="0" extrusionOk="0">
                              <a:moveTo>
                                <a:pt x="20128" y="0"/>
                              </a:moveTo>
                              <a:cubicBezTo>
                                <a:pt x="21101" y="2497"/>
                                <a:pt x="21600" y="5154"/>
                                <a:pt x="21600" y="7835"/>
                              </a:cubicBezTo>
                              <a:cubicBezTo>
                                <a:pt x="21600" y="14641"/>
                                <a:pt x="18391" y="21050"/>
                                <a:pt x="12941" y="25128"/>
                              </a:cubicBezTo>
                              <a:lnTo>
                                <a:pt x="0" y="7835"/>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326" name="Group 182"/>
                    <p:cNvGrpSpPr>
                      <a:grpSpLocks/>
                    </p:cNvGrpSpPr>
                    <p:nvPr/>
                  </p:nvGrpSpPr>
                  <p:grpSpPr bwMode="auto">
                    <a:xfrm flipV="1">
                      <a:off x="6484" y="7468"/>
                      <a:ext cx="4003" cy="1680"/>
                      <a:chOff x="4389" y="5134"/>
                      <a:chExt cx="3829" cy="2056"/>
                    </a:xfrm>
                  </p:grpSpPr>
                  <p:sp>
                    <p:nvSpPr>
                      <p:cNvPr id="6327" name="Arc 183"/>
                      <p:cNvSpPr>
                        <a:spLocks/>
                      </p:cNvSpPr>
                      <p:nvPr/>
                    </p:nvSpPr>
                    <p:spPr bwMode="auto">
                      <a:xfrm rot="5400000" flipH="1">
                        <a:off x="4457" y="6095"/>
                        <a:ext cx="1027" cy="1163"/>
                      </a:xfrm>
                      <a:custGeom>
                        <a:avLst/>
                        <a:gdLst>
                          <a:gd name="G0" fmla="+- 0 0 0"/>
                          <a:gd name="G1" fmla="+- 7062 0 0"/>
                          <a:gd name="G2" fmla="+- 21600 0 0"/>
                          <a:gd name="T0" fmla="*/ 20413 w 21600"/>
                          <a:gd name="T1" fmla="*/ 0 h 24356"/>
                          <a:gd name="T2" fmla="*/ 12942 w 21600"/>
                          <a:gd name="T3" fmla="*/ 24356 h 24356"/>
                          <a:gd name="T4" fmla="*/ 0 w 21600"/>
                          <a:gd name="T5" fmla="*/ 7062 h 24356"/>
                        </a:gdLst>
                        <a:ahLst/>
                        <a:cxnLst>
                          <a:cxn ang="0">
                            <a:pos x="T0" y="T1"/>
                          </a:cxn>
                          <a:cxn ang="0">
                            <a:pos x="T2" y="T3"/>
                          </a:cxn>
                          <a:cxn ang="0">
                            <a:pos x="T4" y="T5"/>
                          </a:cxn>
                        </a:cxnLst>
                        <a:rect l="0" t="0" r="r" b="b"/>
                        <a:pathLst>
                          <a:path w="21600" h="24356" fill="none" extrusionOk="0">
                            <a:moveTo>
                              <a:pt x="20412" y="0"/>
                            </a:moveTo>
                            <a:cubicBezTo>
                              <a:pt x="21198" y="2271"/>
                              <a:pt x="21600" y="4658"/>
                              <a:pt x="21600" y="7062"/>
                            </a:cubicBezTo>
                            <a:cubicBezTo>
                              <a:pt x="21600" y="13868"/>
                              <a:pt x="18391" y="20277"/>
                              <a:pt x="12941" y="24355"/>
                            </a:cubicBezTo>
                          </a:path>
                          <a:path w="21600" h="24356" stroke="0" extrusionOk="0">
                            <a:moveTo>
                              <a:pt x="20412" y="0"/>
                            </a:moveTo>
                            <a:cubicBezTo>
                              <a:pt x="21198" y="2271"/>
                              <a:pt x="21600" y="4658"/>
                              <a:pt x="21600" y="7062"/>
                            </a:cubicBezTo>
                            <a:cubicBezTo>
                              <a:pt x="21600" y="13868"/>
                              <a:pt x="18391" y="20277"/>
                              <a:pt x="12941" y="24355"/>
                            </a:cubicBezTo>
                            <a:lnTo>
                              <a:pt x="0" y="7062"/>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8" name="Arc 184"/>
                      <p:cNvSpPr>
                        <a:spLocks/>
                      </p:cNvSpPr>
                      <p:nvPr/>
                    </p:nvSpPr>
                    <p:spPr bwMode="auto">
                      <a:xfrm rot="-5400000" flipH="1" flipV="1">
                        <a:off x="5659" y="5048"/>
                        <a:ext cx="1246" cy="1417"/>
                      </a:xfrm>
                      <a:custGeom>
                        <a:avLst/>
                        <a:gdLst>
                          <a:gd name="G0" fmla="+- 0 0 0"/>
                          <a:gd name="G1" fmla="+- 10359 0 0"/>
                          <a:gd name="G2" fmla="+- 21600 0 0"/>
                          <a:gd name="T0" fmla="*/ 18954 w 21600"/>
                          <a:gd name="T1" fmla="*/ 0 h 20797"/>
                          <a:gd name="T2" fmla="*/ 18911 w 21600"/>
                          <a:gd name="T3" fmla="*/ 20797 h 20797"/>
                          <a:gd name="T4" fmla="*/ 0 w 21600"/>
                          <a:gd name="T5" fmla="*/ 10359 h 20797"/>
                        </a:gdLst>
                        <a:ahLst/>
                        <a:cxnLst>
                          <a:cxn ang="0">
                            <a:pos x="T0" y="T1"/>
                          </a:cxn>
                          <a:cxn ang="0">
                            <a:pos x="T2" y="T3"/>
                          </a:cxn>
                          <a:cxn ang="0">
                            <a:pos x="T4" y="T5"/>
                          </a:cxn>
                        </a:cxnLst>
                        <a:rect l="0" t="0" r="r" b="b"/>
                        <a:pathLst>
                          <a:path w="21600" h="20797" fill="none" extrusionOk="0">
                            <a:moveTo>
                              <a:pt x="18953" y="0"/>
                            </a:moveTo>
                            <a:cubicBezTo>
                              <a:pt x="20690" y="3176"/>
                              <a:pt x="21600" y="6738"/>
                              <a:pt x="21600" y="10359"/>
                            </a:cubicBezTo>
                            <a:cubicBezTo>
                              <a:pt x="21600" y="14009"/>
                              <a:pt x="20674" y="17600"/>
                              <a:pt x="18910" y="20796"/>
                            </a:cubicBezTo>
                          </a:path>
                          <a:path w="21600" h="20797" stroke="0" extrusionOk="0">
                            <a:moveTo>
                              <a:pt x="18953" y="0"/>
                            </a:moveTo>
                            <a:cubicBezTo>
                              <a:pt x="20690" y="3176"/>
                              <a:pt x="21600" y="6738"/>
                              <a:pt x="21600" y="10359"/>
                            </a:cubicBezTo>
                            <a:cubicBezTo>
                              <a:pt x="21600" y="14009"/>
                              <a:pt x="20674" y="17600"/>
                              <a:pt x="18910" y="20796"/>
                            </a:cubicBezTo>
                            <a:lnTo>
                              <a:pt x="0" y="10359"/>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9" name="Arc 185"/>
                      <p:cNvSpPr>
                        <a:spLocks/>
                      </p:cNvSpPr>
                      <p:nvPr/>
                    </p:nvSpPr>
                    <p:spPr bwMode="auto">
                      <a:xfrm rot="-5400000">
                        <a:off x="7104" y="6055"/>
                        <a:ext cx="1027" cy="1200"/>
                      </a:xfrm>
                      <a:custGeom>
                        <a:avLst/>
                        <a:gdLst>
                          <a:gd name="G0" fmla="+- 0 0 0"/>
                          <a:gd name="G1" fmla="+- 7835 0 0"/>
                          <a:gd name="G2" fmla="+- 21600 0 0"/>
                          <a:gd name="T0" fmla="*/ 20129 w 21600"/>
                          <a:gd name="T1" fmla="*/ 0 h 25129"/>
                          <a:gd name="T2" fmla="*/ 12942 w 21600"/>
                          <a:gd name="T3" fmla="*/ 25129 h 25129"/>
                          <a:gd name="T4" fmla="*/ 0 w 21600"/>
                          <a:gd name="T5" fmla="*/ 7835 h 25129"/>
                        </a:gdLst>
                        <a:ahLst/>
                        <a:cxnLst>
                          <a:cxn ang="0">
                            <a:pos x="T0" y="T1"/>
                          </a:cxn>
                          <a:cxn ang="0">
                            <a:pos x="T2" y="T3"/>
                          </a:cxn>
                          <a:cxn ang="0">
                            <a:pos x="T4" y="T5"/>
                          </a:cxn>
                        </a:cxnLst>
                        <a:rect l="0" t="0" r="r" b="b"/>
                        <a:pathLst>
                          <a:path w="21600" h="25129" fill="none" extrusionOk="0">
                            <a:moveTo>
                              <a:pt x="20128" y="0"/>
                            </a:moveTo>
                            <a:cubicBezTo>
                              <a:pt x="21101" y="2497"/>
                              <a:pt x="21600" y="5154"/>
                              <a:pt x="21600" y="7835"/>
                            </a:cubicBezTo>
                            <a:cubicBezTo>
                              <a:pt x="21600" y="14641"/>
                              <a:pt x="18391" y="21050"/>
                              <a:pt x="12941" y="25128"/>
                            </a:cubicBezTo>
                          </a:path>
                          <a:path w="21600" h="25129" stroke="0" extrusionOk="0">
                            <a:moveTo>
                              <a:pt x="20128" y="0"/>
                            </a:moveTo>
                            <a:cubicBezTo>
                              <a:pt x="21101" y="2497"/>
                              <a:pt x="21600" y="5154"/>
                              <a:pt x="21600" y="7835"/>
                            </a:cubicBezTo>
                            <a:cubicBezTo>
                              <a:pt x="21600" y="14641"/>
                              <a:pt x="18391" y="21050"/>
                              <a:pt x="12941" y="25128"/>
                            </a:cubicBezTo>
                            <a:lnTo>
                              <a:pt x="0" y="7835"/>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30" name="Group 186"/>
                    <p:cNvGrpSpPr>
                      <a:grpSpLocks/>
                    </p:cNvGrpSpPr>
                    <p:nvPr/>
                  </p:nvGrpSpPr>
                  <p:grpSpPr bwMode="auto">
                    <a:xfrm>
                      <a:off x="6518" y="5432"/>
                      <a:ext cx="4003" cy="1680"/>
                      <a:chOff x="4389" y="5134"/>
                      <a:chExt cx="3829" cy="2056"/>
                    </a:xfrm>
                  </p:grpSpPr>
                  <p:sp>
                    <p:nvSpPr>
                      <p:cNvPr id="6331" name="Arc 187"/>
                      <p:cNvSpPr>
                        <a:spLocks/>
                      </p:cNvSpPr>
                      <p:nvPr/>
                    </p:nvSpPr>
                    <p:spPr bwMode="auto">
                      <a:xfrm rot="5400000" flipH="1">
                        <a:off x="4457" y="6095"/>
                        <a:ext cx="1027" cy="1163"/>
                      </a:xfrm>
                      <a:custGeom>
                        <a:avLst/>
                        <a:gdLst>
                          <a:gd name="G0" fmla="+- 0 0 0"/>
                          <a:gd name="G1" fmla="+- 7062 0 0"/>
                          <a:gd name="G2" fmla="+- 21600 0 0"/>
                          <a:gd name="T0" fmla="*/ 20413 w 21600"/>
                          <a:gd name="T1" fmla="*/ 0 h 24356"/>
                          <a:gd name="T2" fmla="*/ 12942 w 21600"/>
                          <a:gd name="T3" fmla="*/ 24356 h 24356"/>
                          <a:gd name="T4" fmla="*/ 0 w 21600"/>
                          <a:gd name="T5" fmla="*/ 7062 h 24356"/>
                        </a:gdLst>
                        <a:ahLst/>
                        <a:cxnLst>
                          <a:cxn ang="0">
                            <a:pos x="T0" y="T1"/>
                          </a:cxn>
                          <a:cxn ang="0">
                            <a:pos x="T2" y="T3"/>
                          </a:cxn>
                          <a:cxn ang="0">
                            <a:pos x="T4" y="T5"/>
                          </a:cxn>
                        </a:cxnLst>
                        <a:rect l="0" t="0" r="r" b="b"/>
                        <a:pathLst>
                          <a:path w="21600" h="24356" fill="none" extrusionOk="0">
                            <a:moveTo>
                              <a:pt x="20412" y="0"/>
                            </a:moveTo>
                            <a:cubicBezTo>
                              <a:pt x="21198" y="2271"/>
                              <a:pt x="21600" y="4658"/>
                              <a:pt x="21600" y="7062"/>
                            </a:cubicBezTo>
                            <a:cubicBezTo>
                              <a:pt x="21600" y="13868"/>
                              <a:pt x="18391" y="20277"/>
                              <a:pt x="12941" y="24355"/>
                            </a:cubicBezTo>
                          </a:path>
                          <a:path w="21600" h="24356" stroke="0" extrusionOk="0">
                            <a:moveTo>
                              <a:pt x="20412" y="0"/>
                            </a:moveTo>
                            <a:cubicBezTo>
                              <a:pt x="21198" y="2271"/>
                              <a:pt x="21600" y="4658"/>
                              <a:pt x="21600" y="7062"/>
                            </a:cubicBezTo>
                            <a:cubicBezTo>
                              <a:pt x="21600" y="13868"/>
                              <a:pt x="18391" y="20277"/>
                              <a:pt x="12941" y="24355"/>
                            </a:cubicBezTo>
                            <a:lnTo>
                              <a:pt x="0" y="7062"/>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32" name="Arc 188"/>
                      <p:cNvSpPr>
                        <a:spLocks/>
                      </p:cNvSpPr>
                      <p:nvPr/>
                    </p:nvSpPr>
                    <p:spPr bwMode="auto">
                      <a:xfrm rot="-5400000" flipH="1" flipV="1">
                        <a:off x="5659" y="5048"/>
                        <a:ext cx="1246" cy="1417"/>
                      </a:xfrm>
                      <a:custGeom>
                        <a:avLst/>
                        <a:gdLst>
                          <a:gd name="G0" fmla="+- 0 0 0"/>
                          <a:gd name="G1" fmla="+- 10359 0 0"/>
                          <a:gd name="G2" fmla="+- 21600 0 0"/>
                          <a:gd name="T0" fmla="*/ 18954 w 21600"/>
                          <a:gd name="T1" fmla="*/ 0 h 20797"/>
                          <a:gd name="T2" fmla="*/ 18911 w 21600"/>
                          <a:gd name="T3" fmla="*/ 20797 h 20797"/>
                          <a:gd name="T4" fmla="*/ 0 w 21600"/>
                          <a:gd name="T5" fmla="*/ 10359 h 20797"/>
                        </a:gdLst>
                        <a:ahLst/>
                        <a:cxnLst>
                          <a:cxn ang="0">
                            <a:pos x="T0" y="T1"/>
                          </a:cxn>
                          <a:cxn ang="0">
                            <a:pos x="T2" y="T3"/>
                          </a:cxn>
                          <a:cxn ang="0">
                            <a:pos x="T4" y="T5"/>
                          </a:cxn>
                        </a:cxnLst>
                        <a:rect l="0" t="0" r="r" b="b"/>
                        <a:pathLst>
                          <a:path w="21600" h="20797" fill="none" extrusionOk="0">
                            <a:moveTo>
                              <a:pt x="18953" y="0"/>
                            </a:moveTo>
                            <a:cubicBezTo>
                              <a:pt x="20690" y="3176"/>
                              <a:pt x="21600" y="6738"/>
                              <a:pt x="21600" y="10359"/>
                            </a:cubicBezTo>
                            <a:cubicBezTo>
                              <a:pt x="21600" y="14009"/>
                              <a:pt x="20674" y="17600"/>
                              <a:pt x="18910" y="20796"/>
                            </a:cubicBezTo>
                          </a:path>
                          <a:path w="21600" h="20797" stroke="0" extrusionOk="0">
                            <a:moveTo>
                              <a:pt x="18953" y="0"/>
                            </a:moveTo>
                            <a:cubicBezTo>
                              <a:pt x="20690" y="3176"/>
                              <a:pt x="21600" y="6738"/>
                              <a:pt x="21600" y="10359"/>
                            </a:cubicBezTo>
                            <a:cubicBezTo>
                              <a:pt x="21600" y="14009"/>
                              <a:pt x="20674" y="17600"/>
                              <a:pt x="18910" y="20796"/>
                            </a:cubicBezTo>
                            <a:lnTo>
                              <a:pt x="0" y="10359"/>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33" name="Arc 189"/>
                      <p:cNvSpPr>
                        <a:spLocks/>
                      </p:cNvSpPr>
                      <p:nvPr/>
                    </p:nvSpPr>
                    <p:spPr bwMode="auto">
                      <a:xfrm rot="-5400000">
                        <a:off x="7104" y="6055"/>
                        <a:ext cx="1027" cy="1200"/>
                      </a:xfrm>
                      <a:custGeom>
                        <a:avLst/>
                        <a:gdLst>
                          <a:gd name="G0" fmla="+- 0 0 0"/>
                          <a:gd name="G1" fmla="+- 7835 0 0"/>
                          <a:gd name="G2" fmla="+- 21600 0 0"/>
                          <a:gd name="T0" fmla="*/ 20129 w 21600"/>
                          <a:gd name="T1" fmla="*/ 0 h 25129"/>
                          <a:gd name="T2" fmla="*/ 12942 w 21600"/>
                          <a:gd name="T3" fmla="*/ 25129 h 25129"/>
                          <a:gd name="T4" fmla="*/ 0 w 21600"/>
                          <a:gd name="T5" fmla="*/ 7835 h 25129"/>
                        </a:gdLst>
                        <a:ahLst/>
                        <a:cxnLst>
                          <a:cxn ang="0">
                            <a:pos x="T0" y="T1"/>
                          </a:cxn>
                          <a:cxn ang="0">
                            <a:pos x="T2" y="T3"/>
                          </a:cxn>
                          <a:cxn ang="0">
                            <a:pos x="T4" y="T5"/>
                          </a:cxn>
                        </a:cxnLst>
                        <a:rect l="0" t="0" r="r" b="b"/>
                        <a:pathLst>
                          <a:path w="21600" h="25129" fill="none" extrusionOk="0">
                            <a:moveTo>
                              <a:pt x="20128" y="0"/>
                            </a:moveTo>
                            <a:cubicBezTo>
                              <a:pt x="21101" y="2497"/>
                              <a:pt x="21600" y="5154"/>
                              <a:pt x="21600" y="7835"/>
                            </a:cubicBezTo>
                            <a:cubicBezTo>
                              <a:pt x="21600" y="14641"/>
                              <a:pt x="18391" y="21050"/>
                              <a:pt x="12941" y="25128"/>
                            </a:cubicBezTo>
                          </a:path>
                          <a:path w="21600" h="25129" stroke="0" extrusionOk="0">
                            <a:moveTo>
                              <a:pt x="20128" y="0"/>
                            </a:moveTo>
                            <a:cubicBezTo>
                              <a:pt x="21101" y="2497"/>
                              <a:pt x="21600" y="5154"/>
                              <a:pt x="21600" y="7835"/>
                            </a:cubicBezTo>
                            <a:cubicBezTo>
                              <a:pt x="21600" y="14641"/>
                              <a:pt x="18391" y="21050"/>
                              <a:pt x="12941" y="25128"/>
                            </a:cubicBezTo>
                            <a:lnTo>
                              <a:pt x="0" y="7835"/>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34" name="Group 190"/>
                    <p:cNvGrpSpPr>
                      <a:grpSpLocks/>
                    </p:cNvGrpSpPr>
                    <p:nvPr/>
                  </p:nvGrpSpPr>
                  <p:grpSpPr bwMode="auto">
                    <a:xfrm>
                      <a:off x="6801" y="6393"/>
                      <a:ext cx="3470" cy="1822"/>
                      <a:chOff x="6769" y="6377"/>
                      <a:chExt cx="3470" cy="1822"/>
                    </a:xfrm>
                  </p:grpSpPr>
                  <p:grpSp>
                    <p:nvGrpSpPr>
                      <p:cNvPr id="6335" name="Group 191"/>
                      <p:cNvGrpSpPr>
                        <a:grpSpLocks/>
                      </p:cNvGrpSpPr>
                      <p:nvPr/>
                    </p:nvGrpSpPr>
                    <p:grpSpPr bwMode="auto">
                      <a:xfrm>
                        <a:off x="6777" y="6534"/>
                        <a:ext cx="3462" cy="1665"/>
                        <a:chOff x="6745" y="6615"/>
                        <a:chExt cx="3462" cy="1560"/>
                      </a:xfrm>
                    </p:grpSpPr>
                    <p:sp>
                      <p:nvSpPr>
                        <p:cNvPr id="6336" name="Arc 192"/>
                        <p:cNvSpPr>
                          <a:spLocks/>
                        </p:cNvSpPr>
                        <p:nvPr/>
                      </p:nvSpPr>
                      <p:spPr bwMode="auto">
                        <a:xfrm rot="5400000">
                          <a:off x="8186" y="6468"/>
                          <a:ext cx="578" cy="872"/>
                        </a:xfrm>
                        <a:custGeom>
                          <a:avLst/>
                          <a:gdLst>
                            <a:gd name="G0" fmla="+- 0 0 0"/>
                            <a:gd name="G1" fmla="+- 15224 0 0"/>
                            <a:gd name="G2" fmla="+- 21600 0 0"/>
                            <a:gd name="T0" fmla="*/ 15323 w 21600"/>
                            <a:gd name="T1" fmla="*/ 0 h 31962"/>
                            <a:gd name="T2" fmla="*/ 13653 w 21600"/>
                            <a:gd name="T3" fmla="*/ 31962 h 31962"/>
                            <a:gd name="T4" fmla="*/ 0 w 21600"/>
                            <a:gd name="T5" fmla="*/ 15224 h 31962"/>
                          </a:gdLst>
                          <a:ahLst/>
                          <a:cxnLst>
                            <a:cxn ang="0">
                              <a:pos x="T0" y="T1"/>
                            </a:cxn>
                            <a:cxn ang="0">
                              <a:pos x="T2" y="T3"/>
                            </a:cxn>
                            <a:cxn ang="0">
                              <a:pos x="T4" y="T5"/>
                            </a:cxn>
                          </a:cxnLst>
                          <a:rect l="0" t="0" r="r" b="b"/>
                          <a:pathLst>
                            <a:path w="21600" h="31962" fill="none" extrusionOk="0">
                              <a:moveTo>
                                <a:pt x="15322" y="0"/>
                              </a:moveTo>
                              <a:cubicBezTo>
                                <a:pt x="19343" y="4046"/>
                                <a:pt x="21600" y="9519"/>
                                <a:pt x="21600" y="15224"/>
                              </a:cubicBezTo>
                              <a:cubicBezTo>
                                <a:pt x="21600" y="21713"/>
                                <a:pt x="18681" y="27859"/>
                                <a:pt x="13652" y="31961"/>
                              </a:cubicBezTo>
                            </a:path>
                            <a:path w="21600" h="31962" stroke="0" extrusionOk="0">
                              <a:moveTo>
                                <a:pt x="15322" y="0"/>
                              </a:moveTo>
                              <a:cubicBezTo>
                                <a:pt x="19343" y="4046"/>
                                <a:pt x="21600" y="9519"/>
                                <a:pt x="21600" y="15224"/>
                              </a:cubicBezTo>
                              <a:cubicBezTo>
                                <a:pt x="21600" y="21713"/>
                                <a:pt x="18681" y="27859"/>
                                <a:pt x="13652" y="31961"/>
                              </a:cubicBezTo>
                              <a:lnTo>
                                <a:pt x="0" y="1522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337" name="Group 193"/>
                        <p:cNvGrpSpPr>
                          <a:grpSpLocks/>
                        </p:cNvGrpSpPr>
                        <p:nvPr/>
                      </p:nvGrpSpPr>
                      <p:grpSpPr bwMode="auto">
                        <a:xfrm>
                          <a:off x="6745" y="6745"/>
                          <a:ext cx="1290" cy="1397"/>
                          <a:chOff x="6745" y="6745"/>
                          <a:chExt cx="1290" cy="1397"/>
                        </a:xfrm>
                      </p:grpSpPr>
                      <p:sp>
                        <p:nvSpPr>
                          <p:cNvPr id="6338" name="Arc 194"/>
                          <p:cNvSpPr>
                            <a:spLocks/>
                          </p:cNvSpPr>
                          <p:nvPr/>
                        </p:nvSpPr>
                        <p:spPr bwMode="auto">
                          <a:xfrm rot="5400000" flipH="1">
                            <a:off x="6520" y="6970"/>
                            <a:ext cx="1397" cy="947"/>
                          </a:xfrm>
                          <a:custGeom>
                            <a:avLst/>
                            <a:gdLst>
                              <a:gd name="G0" fmla="+- 0 0 0"/>
                              <a:gd name="G1" fmla="+- 4475 0 0"/>
                              <a:gd name="G2" fmla="+- 21600 0 0"/>
                              <a:gd name="T0" fmla="*/ 21131 w 21600"/>
                              <a:gd name="T1" fmla="*/ 0 h 19114"/>
                              <a:gd name="T2" fmla="*/ 15883 w 21600"/>
                              <a:gd name="T3" fmla="*/ 19114 h 19114"/>
                              <a:gd name="T4" fmla="*/ 0 w 21600"/>
                              <a:gd name="T5" fmla="*/ 4475 h 19114"/>
                            </a:gdLst>
                            <a:ahLst/>
                            <a:cxnLst>
                              <a:cxn ang="0">
                                <a:pos x="T0" y="T1"/>
                              </a:cxn>
                              <a:cxn ang="0">
                                <a:pos x="T2" y="T3"/>
                              </a:cxn>
                              <a:cxn ang="0">
                                <a:pos x="T4" y="T5"/>
                              </a:cxn>
                            </a:cxnLst>
                            <a:rect l="0" t="0" r="r" b="b"/>
                            <a:pathLst>
                              <a:path w="21600" h="19114" fill="none" extrusionOk="0">
                                <a:moveTo>
                                  <a:pt x="21131" y="-1"/>
                                </a:moveTo>
                                <a:cubicBezTo>
                                  <a:pt x="21442" y="1471"/>
                                  <a:pt x="21600" y="2971"/>
                                  <a:pt x="21600" y="4475"/>
                                </a:cubicBezTo>
                                <a:cubicBezTo>
                                  <a:pt x="21600" y="9899"/>
                                  <a:pt x="19559" y="15125"/>
                                  <a:pt x="15882" y="19113"/>
                                </a:cubicBezTo>
                              </a:path>
                              <a:path w="21600" h="19114" stroke="0" extrusionOk="0">
                                <a:moveTo>
                                  <a:pt x="21131" y="-1"/>
                                </a:moveTo>
                                <a:cubicBezTo>
                                  <a:pt x="21442" y="1471"/>
                                  <a:pt x="21600" y="2971"/>
                                  <a:pt x="21600" y="4475"/>
                                </a:cubicBezTo>
                                <a:cubicBezTo>
                                  <a:pt x="21600" y="9899"/>
                                  <a:pt x="19559" y="15125"/>
                                  <a:pt x="15882" y="19113"/>
                                </a:cubicBezTo>
                                <a:lnTo>
                                  <a:pt x="0" y="4475"/>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39" name="Arc 195"/>
                          <p:cNvSpPr>
                            <a:spLocks/>
                          </p:cNvSpPr>
                          <p:nvPr/>
                        </p:nvSpPr>
                        <p:spPr bwMode="auto">
                          <a:xfrm rot="16200000" flipV="1">
                            <a:off x="7396" y="6635"/>
                            <a:ext cx="497" cy="780"/>
                          </a:xfrm>
                          <a:custGeom>
                            <a:avLst/>
                            <a:gdLst>
                              <a:gd name="G0" fmla="+- 0 0 0"/>
                              <a:gd name="G1" fmla="+- 18494 0 0"/>
                              <a:gd name="G2" fmla="+- 21600 0 0"/>
                              <a:gd name="T0" fmla="*/ 11159 w 18868"/>
                              <a:gd name="T1" fmla="*/ 0 h 18494"/>
                              <a:gd name="T2" fmla="*/ 18868 w 18868"/>
                              <a:gd name="T3" fmla="*/ 7978 h 18494"/>
                              <a:gd name="T4" fmla="*/ 0 w 18868"/>
                              <a:gd name="T5" fmla="*/ 18494 h 18494"/>
                            </a:gdLst>
                            <a:ahLst/>
                            <a:cxnLst>
                              <a:cxn ang="0">
                                <a:pos x="T0" y="T1"/>
                              </a:cxn>
                              <a:cxn ang="0">
                                <a:pos x="T2" y="T3"/>
                              </a:cxn>
                              <a:cxn ang="0">
                                <a:pos x="T4" y="T5"/>
                              </a:cxn>
                            </a:cxnLst>
                            <a:rect l="0" t="0" r="r" b="b"/>
                            <a:pathLst>
                              <a:path w="18868" h="18494" fill="none" extrusionOk="0">
                                <a:moveTo>
                                  <a:pt x="11159" y="-1"/>
                                </a:moveTo>
                                <a:cubicBezTo>
                                  <a:pt x="14379" y="1942"/>
                                  <a:pt x="17036" y="4693"/>
                                  <a:pt x="18867" y="7978"/>
                                </a:cubicBezTo>
                              </a:path>
                              <a:path w="18868" h="18494" stroke="0" extrusionOk="0">
                                <a:moveTo>
                                  <a:pt x="11159" y="-1"/>
                                </a:moveTo>
                                <a:cubicBezTo>
                                  <a:pt x="14379" y="1942"/>
                                  <a:pt x="17036" y="4693"/>
                                  <a:pt x="18867" y="7978"/>
                                </a:cubicBezTo>
                                <a:lnTo>
                                  <a:pt x="0" y="1849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40" name="Group 196"/>
                        <p:cNvGrpSpPr>
                          <a:grpSpLocks/>
                        </p:cNvGrpSpPr>
                        <p:nvPr/>
                      </p:nvGrpSpPr>
                      <p:grpSpPr bwMode="auto">
                        <a:xfrm flipH="1">
                          <a:off x="8917" y="6778"/>
                          <a:ext cx="1290" cy="1397"/>
                          <a:chOff x="6745" y="6745"/>
                          <a:chExt cx="1290" cy="1397"/>
                        </a:xfrm>
                      </p:grpSpPr>
                      <p:sp>
                        <p:nvSpPr>
                          <p:cNvPr id="6341" name="Arc 197"/>
                          <p:cNvSpPr>
                            <a:spLocks/>
                          </p:cNvSpPr>
                          <p:nvPr/>
                        </p:nvSpPr>
                        <p:spPr bwMode="auto">
                          <a:xfrm rot="5400000" flipH="1">
                            <a:off x="6520" y="6970"/>
                            <a:ext cx="1397" cy="947"/>
                          </a:xfrm>
                          <a:custGeom>
                            <a:avLst/>
                            <a:gdLst>
                              <a:gd name="G0" fmla="+- 0 0 0"/>
                              <a:gd name="G1" fmla="+- 4475 0 0"/>
                              <a:gd name="G2" fmla="+- 21600 0 0"/>
                              <a:gd name="T0" fmla="*/ 21131 w 21600"/>
                              <a:gd name="T1" fmla="*/ 0 h 19114"/>
                              <a:gd name="T2" fmla="*/ 15883 w 21600"/>
                              <a:gd name="T3" fmla="*/ 19114 h 19114"/>
                              <a:gd name="T4" fmla="*/ 0 w 21600"/>
                              <a:gd name="T5" fmla="*/ 4475 h 19114"/>
                            </a:gdLst>
                            <a:ahLst/>
                            <a:cxnLst>
                              <a:cxn ang="0">
                                <a:pos x="T0" y="T1"/>
                              </a:cxn>
                              <a:cxn ang="0">
                                <a:pos x="T2" y="T3"/>
                              </a:cxn>
                              <a:cxn ang="0">
                                <a:pos x="T4" y="T5"/>
                              </a:cxn>
                            </a:cxnLst>
                            <a:rect l="0" t="0" r="r" b="b"/>
                            <a:pathLst>
                              <a:path w="21600" h="19114" fill="none" extrusionOk="0">
                                <a:moveTo>
                                  <a:pt x="21131" y="-1"/>
                                </a:moveTo>
                                <a:cubicBezTo>
                                  <a:pt x="21442" y="1471"/>
                                  <a:pt x="21600" y="2971"/>
                                  <a:pt x="21600" y="4475"/>
                                </a:cubicBezTo>
                                <a:cubicBezTo>
                                  <a:pt x="21600" y="9899"/>
                                  <a:pt x="19559" y="15125"/>
                                  <a:pt x="15882" y="19113"/>
                                </a:cubicBezTo>
                              </a:path>
                              <a:path w="21600" h="19114" stroke="0" extrusionOk="0">
                                <a:moveTo>
                                  <a:pt x="21131" y="-1"/>
                                </a:moveTo>
                                <a:cubicBezTo>
                                  <a:pt x="21442" y="1471"/>
                                  <a:pt x="21600" y="2971"/>
                                  <a:pt x="21600" y="4475"/>
                                </a:cubicBezTo>
                                <a:cubicBezTo>
                                  <a:pt x="21600" y="9899"/>
                                  <a:pt x="19559" y="15125"/>
                                  <a:pt x="15882" y="19113"/>
                                </a:cubicBezTo>
                                <a:lnTo>
                                  <a:pt x="0" y="4475"/>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42" name="Arc 198"/>
                          <p:cNvSpPr>
                            <a:spLocks/>
                          </p:cNvSpPr>
                          <p:nvPr/>
                        </p:nvSpPr>
                        <p:spPr bwMode="auto">
                          <a:xfrm rot="16200000" flipV="1">
                            <a:off x="7396" y="6635"/>
                            <a:ext cx="497" cy="780"/>
                          </a:xfrm>
                          <a:custGeom>
                            <a:avLst/>
                            <a:gdLst>
                              <a:gd name="G0" fmla="+- 0 0 0"/>
                              <a:gd name="G1" fmla="+- 18494 0 0"/>
                              <a:gd name="G2" fmla="+- 21600 0 0"/>
                              <a:gd name="T0" fmla="*/ 11159 w 18868"/>
                              <a:gd name="T1" fmla="*/ 0 h 18494"/>
                              <a:gd name="T2" fmla="*/ 18868 w 18868"/>
                              <a:gd name="T3" fmla="*/ 7978 h 18494"/>
                              <a:gd name="T4" fmla="*/ 0 w 18868"/>
                              <a:gd name="T5" fmla="*/ 18494 h 18494"/>
                            </a:gdLst>
                            <a:ahLst/>
                            <a:cxnLst>
                              <a:cxn ang="0">
                                <a:pos x="T0" y="T1"/>
                              </a:cxn>
                              <a:cxn ang="0">
                                <a:pos x="T2" y="T3"/>
                              </a:cxn>
                              <a:cxn ang="0">
                                <a:pos x="T4" y="T5"/>
                              </a:cxn>
                            </a:cxnLst>
                            <a:rect l="0" t="0" r="r" b="b"/>
                            <a:pathLst>
                              <a:path w="18868" h="18494" fill="none" extrusionOk="0">
                                <a:moveTo>
                                  <a:pt x="11159" y="-1"/>
                                </a:moveTo>
                                <a:cubicBezTo>
                                  <a:pt x="14379" y="1942"/>
                                  <a:pt x="17036" y="4693"/>
                                  <a:pt x="18867" y="7978"/>
                                </a:cubicBezTo>
                              </a:path>
                              <a:path w="18868" h="18494" stroke="0" extrusionOk="0">
                                <a:moveTo>
                                  <a:pt x="11159" y="-1"/>
                                </a:moveTo>
                                <a:cubicBezTo>
                                  <a:pt x="14379" y="1942"/>
                                  <a:pt x="17036" y="4693"/>
                                  <a:pt x="18867" y="7978"/>
                                </a:cubicBezTo>
                                <a:lnTo>
                                  <a:pt x="0" y="1849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343" name="Group 199"/>
                      <p:cNvGrpSpPr>
                        <a:grpSpLocks/>
                      </p:cNvGrpSpPr>
                      <p:nvPr/>
                    </p:nvGrpSpPr>
                    <p:grpSpPr bwMode="auto">
                      <a:xfrm flipV="1">
                        <a:off x="6769" y="6377"/>
                        <a:ext cx="3462" cy="1665"/>
                        <a:chOff x="6745" y="6615"/>
                        <a:chExt cx="3462" cy="1560"/>
                      </a:xfrm>
                    </p:grpSpPr>
                    <p:sp>
                      <p:nvSpPr>
                        <p:cNvPr id="6344" name="Arc 200"/>
                        <p:cNvSpPr>
                          <a:spLocks/>
                        </p:cNvSpPr>
                        <p:nvPr/>
                      </p:nvSpPr>
                      <p:spPr bwMode="auto">
                        <a:xfrm rot="5400000">
                          <a:off x="8186" y="6468"/>
                          <a:ext cx="578" cy="872"/>
                        </a:xfrm>
                        <a:custGeom>
                          <a:avLst/>
                          <a:gdLst>
                            <a:gd name="G0" fmla="+- 0 0 0"/>
                            <a:gd name="G1" fmla="+- 15224 0 0"/>
                            <a:gd name="G2" fmla="+- 21600 0 0"/>
                            <a:gd name="T0" fmla="*/ 15323 w 21600"/>
                            <a:gd name="T1" fmla="*/ 0 h 31962"/>
                            <a:gd name="T2" fmla="*/ 13653 w 21600"/>
                            <a:gd name="T3" fmla="*/ 31962 h 31962"/>
                            <a:gd name="T4" fmla="*/ 0 w 21600"/>
                            <a:gd name="T5" fmla="*/ 15224 h 31962"/>
                          </a:gdLst>
                          <a:ahLst/>
                          <a:cxnLst>
                            <a:cxn ang="0">
                              <a:pos x="T0" y="T1"/>
                            </a:cxn>
                            <a:cxn ang="0">
                              <a:pos x="T2" y="T3"/>
                            </a:cxn>
                            <a:cxn ang="0">
                              <a:pos x="T4" y="T5"/>
                            </a:cxn>
                          </a:cxnLst>
                          <a:rect l="0" t="0" r="r" b="b"/>
                          <a:pathLst>
                            <a:path w="21600" h="31962" fill="none" extrusionOk="0">
                              <a:moveTo>
                                <a:pt x="15322" y="0"/>
                              </a:moveTo>
                              <a:cubicBezTo>
                                <a:pt x="19343" y="4046"/>
                                <a:pt x="21600" y="9519"/>
                                <a:pt x="21600" y="15224"/>
                              </a:cubicBezTo>
                              <a:cubicBezTo>
                                <a:pt x="21600" y="21713"/>
                                <a:pt x="18681" y="27859"/>
                                <a:pt x="13652" y="31961"/>
                              </a:cubicBezTo>
                            </a:path>
                            <a:path w="21600" h="31962" stroke="0" extrusionOk="0">
                              <a:moveTo>
                                <a:pt x="15322" y="0"/>
                              </a:moveTo>
                              <a:cubicBezTo>
                                <a:pt x="19343" y="4046"/>
                                <a:pt x="21600" y="9519"/>
                                <a:pt x="21600" y="15224"/>
                              </a:cubicBezTo>
                              <a:cubicBezTo>
                                <a:pt x="21600" y="21713"/>
                                <a:pt x="18681" y="27859"/>
                                <a:pt x="13652" y="31961"/>
                              </a:cubicBezTo>
                              <a:lnTo>
                                <a:pt x="0" y="1522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345" name="Group 201"/>
                        <p:cNvGrpSpPr>
                          <a:grpSpLocks/>
                        </p:cNvGrpSpPr>
                        <p:nvPr/>
                      </p:nvGrpSpPr>
                      <p:grpSpPr bwMode="auto">
                        <a:xfrm>
                          <a:off x="6745" y="6745"/>
                          <a:ext cx="1290" cy="1397"/>
                          <a:chOff x="6745" y="6745"/>
                          <a:chExt cx="1290" cy="1397"/>
                        </a:xfrm>
                      </p:grpSpPr>
                      <p:sp>
                        <p:nvSpPr>
                          <p:cNvPr id="6346" name="Arc 202"/>
                          <p:cNvSpPr>
                            <a:spLocks/>
                          </p:cNvSpPr>
                          <p:nvPr/>
                        </p:nvSpPr>
                        <p:spPr bwMode="auto">
                          <a:xfrm rot="5400000" flipH="1">
                            <a:off x="6520" y="6970"/>
                            <a:ext cx="1397" cy="947"/>
                          </a:xfrm>
                          <a:custGeom>
                            <a:avLst/>
                            <a:gdLst>
                              <a:gd name="G0" fmla="+- 0 0 0"/>
                              <a:gd name="G1" fmla="+- 4475 0 0"/>
                              <a:gd name="G2" fmla="+- 21600 0 0"/>
                              <a:gd name="T0" fmla="*/ 21131 w 21600"/>
                              <a:gd name="T1" fmla="*/ 0 h 19114"/>
                              <a:gd name="T2" fmla="*/ 15883 w 21600"/>
                              <a:gd name="T3" fmla="*/ 19114 h 19114"/>
                              <a:gd name="T4" fmla="*/ 0 w 21600"/>
                              <a:gd name="T5" fmla="*/ 4475 h 19114"/>
                            </a:gdLst>
                            <a:ahLst/>
                            <a:cxnLst>
                              <a:cxn ang="0">
                                <a:pos x="T0" y="T1"/>
                              </a:cxn>
                              <a:cxn ang="0">
                                <a:pos x="T2" y="T3"/>
                              </a:cxn>
                              <a:cxn ang="0">
                                <a:pos x="T4" y="T5"/>
                              </a:cxn>
                            </a:cxnLst>
                            <a:rect l="0" t="0" r="r" b="b"/>
                            <a:pathLst>
                              <a:path w="21600" h="19114" fill="none" extrusionOk="0">
                                <a:moveTo>
                                  <a:pt x="21131" y="-1"/>
                                </a:moveTo>
                                <a:cubicBezTo>
                                  <a:pt x="21442" y="1471"/>
                                  <a:pt x="21600" y="2971"/>
                                  <a:pt x="21600" y="4475"/>
                                </a:cubicBezTo>
                                <a:cubicBezTo>
                                  <a:pt x="21600" y="9899"/>
                                  <a:pt x="19559" y="15125"/>
                                  <a:pt x="15882" y="19113"/>
                                </a:cubicBezTo>
                              </a:path>
                              <a:path w="21600" h="19114" stroke="0" extrusionOk="0">
                                <a:moveTo>
                                  <a:pt x="21131" y="-1"/>
                                </a:moveTo>
                                <a:cubicBezTo>
                                  <a:pt x="21442" y="1471"/>
                                  <a:pt x="21600" y="2971"/>
                                  <a:pt x="21600" y="4475"/>
                                </a:cubicBezTo>
                                <a:cubicBezTo>
                                  <a:pt x="21600" y="9899"/>
                                  <a:pt x="19559" y="15125"/>
                                  <a:pt x="15882" y="19113"/>
                                </a:cubicBezTo>
                                <a:lnTo>
                                  <a:pt x="0" y="4475"/>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47" name="Arc 203"/>
                          <p:cNvSpPr>
                            <a:spLocks/>
                          </p:cNvSpPr>
                          <p:nvPr/>
                        </p:nvSpPr>
                        <p:spPr bwMode="auto">
                          <a:xfrm rot="16200000" flipV="1">
                            <a:off x="7396" y="6635"/>
                            <a:ext cx="497" cy="780"/>
                          </a:xfrm>
                          <a:custGeom>
                            <a:avLst/>
                            <a:gdLst>
                              <a:gd name="G0" fmla="+- 0 0 0"/>
                              <a:gd name="G1" fmla="+- 18494 0 0"/>
                              <a:gd name="G2" fmla="+- 21600 0 0"/>
                              <a:gd name="T0" fmla="*/ 11159 w 18868"/>
                              <a:gd name="T1" fmla="*/ 0 h 18494"/>
                              <a:gd name="T2" fmla="*/ 18868 w 18868"/>
                              <a:gd name="T3" fmla="*/ 7978 h 18494"/>
                              <a:gd name="T4" fmla="*/ 0 w 18868"/>
                              <a:gd name="T5" fmla="*/ 18494 h 18494"/>
                            </a:gdLst>
                            <a:ahLst/>
                            <a:cxnLst>
                              <a:cxn ang="0">
                                <a:pos x="T0" y="T1"/>
                              </a:cxn>
                              <a:cxn ang="0">
                                <a:pos x="T2" y="T3"/>
                              </a:cxn>
                              <a:cxn ang="0">
                                <a:pos x="T4" y="T5"/>
                              </a:cxn>
                            </a:cxnLst>
                            <a:rect l="0" t="0" r="r" b="b"/>
                            <a:pathLst>
                              <a:path w="18868" h="18494" fill="none" extrusionOk="0">
                                <a:moveTo>
                                  <a:pt x="11159" y="-1"/>
                                </a:moveTo>
                                <a:cubicBezTo>
                                  <a:pt x="14379" y="1942"/>
                                  <a:pt x="17036" y="4693"/>
                                  <a:pt x="18867" y="7978"/>
                                </a:cubicBezTo>
                              </a:path>
                              <a:path w="18868" h="18494" stroke="0" extrusionOk="0">
                                <a:moveTo>
                                  <a:pt x="11159" y="-1"/>
                                </a:moveTo>
                                <a:cubicBezTo>
                                  <a:pt x="14379" y="1942"/>
                                  <a:pt x="17036" y="4693"/>
                                  <a:pt x="18867" y="7978"/>
                                </a:cubicBezTo>
                                <a:lnTo>
                                  <a:pt x="0" y="1849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48" name="Group 204"/>
                        <p:cNvGrpSpPr>
                          <a:grpSpLocks/>
                        </p:cNvGrpSpPr>
                        <p:nvPr/>
                      </p:nvGrpSpPr>
                      <p:grpSpPr bwMode="auto">
                        <a:xfrm flipH="1">
                          <a:off x="8917" y="6778"/>
                          <a:ext cx="1290" cy="1397"/>
                          <a:chOff x="6745" y="6745"/>
                          <a:chExt cx="1290" cy="1397"/>
                        </a:xfrm>
                      </p:grpSpPr>
                      <p:sp>
                        <p:nvSpPr>
                          <p:cNvPr id="6349" name="Arc 205"/>
                          <p:cNvSpPr>
                            <a:spLocks/>
                          </p:cNvSpPr>
                          <p:nvPr/>
                        </p:nvSpPr>
                        <p:spPr bwMode="auto">
                          <a:xfrm rot="5400000" flipH="1">
                            <a:off x="6520" y="6970"/>
                            <a:ext cx="1397" cy="947"/>
                          </a:xfrm>
                          <a:custGeom>
                            <a:avLst/>
                            <a:gdLst>
                              <a:gd name="G0" fmla="+- 0 0 0"/>
                              <a:gd name="G1" fmla="+- 4475 0 0"/>
                              <a:gd name="G2" fmla="+- 21600 0 0"/>
                              <a:gd name="T0" fmla="*/ 21131 w 21600"/>
                              <a:gd name="T1" fmla="*/ 0 h 19114"/>
                              <a:gd name="T2" fmla="*/ 15883 w 21600"/>
                              <a:gd name="T3" fmla="*/ 19114 h 19114"/>
                              <a:gd name="T4" fmla="*/ 0 w 21600"/>
                              <a:gd name="T5" fmla="*/ 4475 h 19114"/>
                            </a:gdLst>
                            <a:ahLst/>
                            <a:cxnLst>
                              <a:cxn ang="0">
                                <a:pos x="T0" y="T1"/>
                              </a:cxn>
                              <a:cxn ang="0">
                                <a:pos x="T2" y="T3"/>
                              </a:cxn>
                              <a:cxn ang="0">
                                <a:pos x="T4" y="T5"/>
                              </a:cxn>
                            </a:cxnLst>
                            <a:rect l="0" t="0" r="r" b="b"/>
                            <a:pathLst>
                              <a:path w="21600" h="19114" fill="none" extrusionOk="0">
                                <a:moveTo>
                                  <a:pt x="21131" y="-1"/>
                                </a:moveTo>
                                <a:cubicBezTo>
                                  <a:pt x="21442" y="1471"/>
                                  <a:pt x="21600" y="2971"/>
                                  <a:pt x="21600" y="4475"/>
                                </a:cubicBezTo>
                                <a:cubicBezTo>
                                  <a:pt x="21600" y="9899"/>
                                  <a:pt x="19559" y="15125"/>
                                  <a:pt x="15882" y="19113"/>
                                </a:cubicBezTo>
                              </a:path>
                              <a:path w="21600" h="19114" stroke="0" extrusionOk="0">
                                <a:moveTo>
                                  <a:pt x="21131" y="-1"/>
                                </a:moveTo>
                                <a:cubicBezTo>
                                  <a:pt x="21442" y="1471"/>
                                  <a:pt x="21600" y="2971"/>
                                  <a:pt x="21600" y="4475"/>
                                </a:cubicBezTo>
                                <a:cubicBezTo>
                                  <a:pt x="21600" y="9899"/>
                                  <a:pt x="19559" y="15125"/>
                                  <a:pt x="15882" y="19113"/>
                                </a:cubicBezTo>
                                <a:lnTo>
                                  <a:pt x="0" y="4475"/>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50" name="Arc 206"/>
                          <p:cNvSpPr>
                            <a:spLocks/>
                          </p:cNvSpPr>
                          <p:nvPr/>
                        </p:nvSpPr>
                        <p:spPr bwMode="auto">
                          <a:xfrm rot="16200000" flipV="1">
                            <a:off x="7396" y="6635"/>
                            <a:ext cx="497" cy="780"/>
                          </a:xfrm>
                          <a:custGeom>
                            <a:avLst/>
                            <a:gdLst>
                              <a:gd name="G0" fmla="+- 0 0 0"/>
                              <a:gd name="G1" fmla="+- 18494 0 0"/>
                              <a:gd name="G2" fmla="+- 21600 0 0"/>
                              <a:gd name="T0" fmla="*/ 11159 w 18868"/>
                              <a:gd name="T1" fmla="*/ 0 h 18494"/>
                              <a:gd name="T2" fmla="*/ 18868 w 18868"/>
                              <a:gd name="T3" fmla="*/ 7978 h 18494"/>
                              <a:gd name="T4" fmla="*/ 0 w 18868"/>
                              <a:gd name="T5" fmla="*/ 18494 h 18494"/>
                            </a:gdLst>
                            <a:ahLst/>
                            <a:cxnLst>
                              <a:cxn ang="0">
                                <a:pos x="T0" y="T1"/>
                              </a:cxn>
                              <a:cxn ang="0">
                                <a:pos x="T2" y="T3"/>
                              </a:cxn>
                              <a:cxn ang="0">
                                <a:pos x="T4" y="T5"/>
                              </a:cxn>
                            </a:cxnLst>
                            <a:rect l="0" t="0" r="r" b="b"/>
                            <a:pathLst>
                              <a:path w="18868" h="18494" fill="none" extrusionOk="0">
                                <a:moveTo>
                                  <a:pt x="11159" y="-1"/>
                                </a:moveTo>
                                <a:cubicBezTo>
                                  <a:pt x="14379" y="1942"/>
                                  <a:pt x="17036" y="4693"/>
                                  <a:pt x="18867" y="7978"/>
                                </a:cubicBezTo>
                              </a:path>
                              <a:path w="18868" h="18494" stroke="0" extrusionOk="0">
                                <a:moveTo>
                                  <a:pt x="11159" y="-1"/>
                                </a:moveTo>
                                <a:cubicBezTo>
                                  <a:pt x="14379" y="1942"/>
                                  <a:pt x="17036" y="4693"/>
                                  <a:pt x="18867" y="7978"/>
                                </a:cubicBezTo>
                                <a:lnTo>
                                  <a:pt x="0" y="1849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6351" name="Group 207"/>
                    <p:cNvGrpSpPr>
                      <a:grpSpLocks/>
                    </p:cNvGrpSpPr>
                    <p:nvPr/>
                  </p:nvGrpSpPr>
                  <p:grpSpPr bwMode="auto">
                    <a:xfrm>
                      <a:off x="6664" y="6378"/>
                      <a:ext cx="3721" cy="1885"/>
                      <a:chOff x="6664" y="6378"/>
                      <a:chExt cx="3721" cy="1885"/>
                    </a:xfrm>
                  </p:grpSpPr>
                  <p:sp>
                    <p:nvSpPr>
                      <p:cNvPr id="6352" name="Arc 208"/>
                      <p:cNvSpPr>
                        <a:spLocks/>
                      </p:cNvSpPr>
                      <p:nvPr/>
                    </p:nvSpPr>
                    <p:spPr bwMode="auto">
                      <a:xfrm rot="5400000">
                        <a:off x="8227" y="6191"/>
                        <a:ext cx="565" cy="939"/>
                      </a:xfrm>
                      <a:custGeom>
                        <a:avLst/>
                        <a:gdLst>
                          <a:gd name="G0" fmla="+- 0 0 0"/>
                          <a:gd name="G1" fmla="+- 15224 0 0"/>
                          <a:gd name="G2" fmla="+- 21600 0 0"/>
                          <a:gd name="T0" fmla="*/ 15323 w 21600"/>
                          <a:gd name="T1" fmla="*/ 0 h 31962"/>
                          <a:gd name="T2" fmla="*/ 13653 w 21600"/>
                          <a:gd name="T3" fmla="*/ 31962 h 31962"/>
                          <a:gd name="T4" fmla="*/ 0 w 21600"/>
                          <a:gd name="T5" fmla="*/ 15224 h 31962"/>
                        </a:gdLst>
                        <a:ahLst/>
                        <a:cxnLst>
                          <a:cxn ang="0">
                            <a:pos x="T0" y="T1"/>
                          </a:cxn>
                          <a:cxn ang="0">
                            <a:pos x="T2" y="T3"/>
                          </a:cxn>
                          <a:cxn ang="0">
                            <a:pos x="T4" y="T5"/>
                          </a:cxn>
                        </a:cxnLst>
                        <a:rect l="0" t="0" r="r" b="b"/>
                        <a:pathLst>
                          <a:path w="21600" h="31962" fill="none" extrusionOk="0">
                            <a:moveTo>
                              <a:pt x="15322" y="0"/>
                            </a:moveTo>
                            <a:cubicBezTo>
                              <a:pt x="19343" y="4046"/>
                              <a:pt x="21600" y="9519"/>
                              <a:pt x="21600" y="15224"/>
                            </a:cubicBezTo>
                            <a:cubicBezTo>
                              <a:pt x="21600" y="21713"/>
                              <a:pt x="18681" y="27859"/>
                              <a:pt x="13652" y="31961"/>
                            </a:cubicBezTo>
                          </a:path>
                          <a:path w="21600" h="31962" stroke="0" extrusionOk="0">
                            <a:moveTo>
                              <a:pt x="15322" y="0"/>
                            </a:moveTo>
                            <a:cubicBezTo>
                              <a:pt x="19343" y="4046"/>
                              <a:pt x="21600" y="9519"/>
                              <a:pt x="21600" y="15224"/>
                            </a:cubicBezTo>
                            <a:cubicBezTo>
                              <a:pt x="21600" y="21713"/>
                              <a:pt x="18681" y="27859"/>
                              <a:pt x="13652" y="31961"/>
                            </a:cubicBezTo>
                            <a:lnTo>
                              <a:pt x="0" y="1522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353" name="Group 209"/>
                      <p:cNvGrpSpPr>
                        <a:grpSpLocks/>
                      </p:cNvGrpSpPr>
                      <p:nvPr/>
                    </p:nvGrpSpPr>
                    <p:grpSpPr bwMode="auto">
                      <a:xfrm>
                        <a:off x="6664" y="6553"/>
                        <a:ext cx="1372" cy="1698"/>
                        <a:chOff x="6664" y="6553"/>
                        <a:chExt cx="1372" cy="1698"/>
                      </a:xfrm>
                    </p:grpSpPr>
                    <p:sp>
                      <p:nvSpPr>
                        <p:cNvPr id="6354" name="Arc 210"/>
                        <p:cNvSpPr>
                          <a:spLocks/>
                        </p:cNvSpPr>
                        <p:nvPr/>
                      </p:nvSpPr>
                      <p:spPr bwMode="auto">
                        <a:xfrm rot="5400000" flipH="1">
                          <a:off x="6305" y="6912"/>
                          <a:ext cx="1698" cy="979"/>
                        </a:xfrm>
                        <a:custGeom>
                          <a:avLst/>
                          <a:gdLst>
                            <a:gd name="G0" fmla="+- 0 0 0"/>
                            <a:gd name="G1" fmla="+- 3712 0 0"/>
                            <a:gd name="G2" fmla="+- 21600 0 0"/>
                            <a:gd name="T0" fmla="*/ 21279 w 21600"/>
                            <a:gd name="T1" fmla="*/ 0 h 18351"/>
                            <a:gd name="T2" fmla="*/ 15883 w 21600"/>
                            <a:gd name="T3" fmla="*/ 18351 h 18351"/>
                            <a:gd name="T4" fmla="*/ 0 w 21600"/>
                            <a:gd name="T5" fmla="*/ 3712 h 18351"/>
                          </a:gdLst>
                          <a:ahLst/>
                          <a:cxnLst>
                            <a:cxn ang="0">
                              <a:pos x="T0" y="T1"/>
                            </a:cxn>
                            <a:cxn ang="0">
                              <a:pos x="T2" y="T3"/>
                            </a:cxn>
                            <a:cxn ang="0">
                              <a:pos x="T4" y="T5"/>
                            </a:cxn>
                          </a:cxnLst>
                          <a:rect l="0" t="0" r="r" b="b"/>
                          <a:pathLst>
                            <a:path w="21600" h="18351" fill="none" extrusionOk="0">
                              <a:moveTo>
                                <a:pt x="21278" y="0"/>
                              </a:moveTo>
                              <a:cubicBezTo>
                                <a:pt x="21492" y="1225"/>
                                <a:pt x="21600" y="2467"/>
                                <a:pt x="21600" y="3712"/>
                              </a:cubicBezTo>
                              <a:cubicBezTo>
                                <a:pt x="21600" y="9136"/>
                                <a:pt x="19559" y="14362"/>
                                <a:pt x="15882" y="18350"/>
                              </a:cubicBezTo>
                            </a:path>
                            <a:path w="21600" h="18351" stroke="0" extrusionOk="0">
                              <a:moveTo>
                                <a:pt x="21278" y="0"/>
                              </a:moveTo>
                              <a:cubicBezTo>
                                <a:pt x="21492" y="1225"/>
                                <a:pt x="21600" y="2467"/>
                                <a:pt x="21600" y="3712"/>
                              </a:cubicBezTo>
                              <a:cubicBezTo>
                                <a:pt x="21600" y="9136"/>
                                <a:pt x="19559" y="14362"/>
                                <a:pt x="15882" y="18350"/>
                              </a:cubicBezTo>
                              <a:lnTo>
                                <a:pt x="0" y="3712"/>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55" name="Arc 211"/>
                        <p:cNvSpPr>
                          <a:spLocks/>
                        </p:cNvSpPr>
                        <p:nvPr/>
                      </p:nvSpPr>
                      <p:spPr bwMode="auto">
                        <a:xfrm rot="16200000" flipV="1">
                          <a:off x="7424" y="6358"/>
                          <a:ext cx="383" cy="840"/>
                        </a:xfrm>
                        <a:custGeom>
                          <a:avLst/>
                          <a:gdLst>
                            <a:gd name="G0" fmla="+- 0 0 0"/>
                            <a:gd name="G1" fmla="+- 18494 0 0"/>
                            <a:gd name="G2" fmla="+- 21600 0 0"/>
                            <a:gd name="T0" fmla="*/ 11159 w 18868"/>
                            <a:gd name="T1" fmla="*/ 0 h 18494"/>
                            <a:gd name="T2" fmla="*/ 18868 w 18868"/>
                            <a:gd name="T3" fmla="*/ 7978 h 18494"/>
                            <a:gd name="T4" fmla="*/ 0 w 18868"/>
                            <a:gd name="T5" fmla="*/ 18494 h 18494"/>
                          </a:gdLst>
                          <a:ahLst/>
                          <a:cxnLst>
                            <a:cxn ang="0">
                              <a:pos x="T0" y="T1"/>
                            </a:cxn>
                            <a:cxn ang="0">
                              <a:pos x="T2" y="T3"/>
                            </a:cxn>
                            <a:cxn ang="0">
                              <a:pos x="T4" y="T5"/>
                            </a:cxn>
                          </a:cxnLst>
                          <a:rect l="0" t="0" r="r" b="b"/>
                          <a:pathLst>
                            <a:path w="18868" h="18494" fill="none" extrusionOk="0">
                              <a:moveTo>
                                <a:pt x="11159" y="-1"/>
                              </a:moveTo>
                              <a:cubicBezTo>
                                <a:pt x="14379" y="1942"/>
                                <a:pt x="17036" y="4693"/>
                                <a:pt x="18867" y="7978"/>
                              </a:cubicBezTo>
                            </a:path>
                            <a:path w="18868" h="18494" stroke="0" extrusionOk="0">
                              <a:moveTo>
                                <a:pt x="11159" y="-1"/>
                              </a:moveTo>
                              <a:cubicBezTo>
                                <a:pt x="14379" y="1942"/>
                                <a:pt x="17036" y="4693"/>
                                <a:pt x="18867" y="7978"/>
                              </a:cubicBezTo>
                              <a:lnTo>
                                <a:pt x="0" y="1849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56" name="Group 212"/>
                      <p:cNvGrpSpPr>
                        <a:grpSpLocks/>
                      </p:cNvGrpSpPr>
                      <p:nvPr/>
                    </p:nvGrpSpPr>
                    <p:grpSpPr bwMode="auto">
                      <a:xfrm flipH="1">
                        <a:off x="9013" y="6565"/>
                        <a:ext cx="1372" cy="1698"/>
                        <a:chOff x="6664" y="6553"/>
                        <a:chExt cx="1372" cy="1698"/>
                      </a:xfrm>
                    </p:grpSpPr>
                    <p:sp>
                      <p:nvSpPr>
                        <p:cNvPr id="6357" name="Arc 213"/>
                        <p:cNvSpPr>
                          <a:spLocks/>
                        </p:cNvSpPr>
                        <p:nvPr/>
                      </p:nvSpPr>
                      <p:spPr bwMode="auto">
                        <a:xfrm rot="5400000" flipH="1">
                          <a:off x="6305" y="6912"/>
                          <a:ext cx="1698" cy="979"/>
                        </a:xfrm>
                        <a:custGeom>
                          <a:avLst/>
                          <a:gdLst>
                            <a:gd name="G0" fmla="+- 0 0 0"/>
                            <a:gd name="G1" fmla="+- 3712 0 0"/>
                            <a:gd name="G2" fmla="+- 21600 0 0"/>
                            <a:gd name="T0" fmla="*/ 21279 w 21600"/>
                            <a:gd name="T1" fmla="*/ 0 h 18351"/>
                            <a:gd name="T2" fmla="*/ 15883 w 21600"/>
                            <a:gd name="T3" fmla="*/ 18351 h 18351"/>
                            <a:gd name="T4" fmla="*/ 0 w 21600"/>
                            <a:gd name="T5" fmla="*/ 3712 h 18351"/>
                          </a:gdLst>
                          <a:ahLst/>
                          <a:cxnLst>
                            <a:cxn ang="0">
                              <a:pos x="T0" y="T1"/>
                            </a:cxn>
                            <a:cxn ang="0">
                              <a:pos x="T2" y="T3"/>
                            </a:cxn>
                            <a:cxn ang="0">
                              <a:pos x="T4" y="T5"/>
                            </a:cxn>
                          </a:cxnLst>
                          <a:rect l="0" t="0" r="r" b="b"/>
                          <a:pathLst>
                            <a:path w="21600" h="18351" fill="none" extrusionOk="0">
                              <a:moveTo>
                                <a:pt x="21278" y="0"/>
                              </a:moveTo>
                              <a:cubicBezTo>
                                <a:pt x="21492" y="1225"/>
                                <a:pt x="21600" y="2467"/>
                                <a:pt x="21600" y="3712"/>
                              </a:cubicBezTo>
                              <a:cubicBezTo>
                                <a:pt x="21600" y="9136"/>
                                <a:pt x="19559" y="14362"/>
                                <a:pt x="15882" y="18350"/>
                              </a:cubicBezTo>
                            </a:path>
                            <a:path w="21600" h="18351" stroke="0" extrusionOk="0">
                              <a:moveTo>
                                <a:pt x="21278" y="0"/>
                              </a:moveTo>
                              <a:cubicBezTo>
                                <a:pt x="21492" y="1225"/>
                                <a:pt x="21600" y="2467"/>
                                <a:pt x="21600" y="3712"/>
                              </a:cubicBezTo>
                              <a:cubicBezTo>
                                <a:pt x="21600" y="9136"/>
                                <a:pt x="19559" y="14362"/>
                                <a:pt x="15882" y="18350"/>
                              </a:cubicBezTo>
                              <a:lnTo>
                                <a:pt x="0" y="3712"/>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58" name="Arc 214"/>
                        <p:cNvSpPr>
                          <a:spLocks/>
                        </p:cNvSpPr>
                        <p:nvPr/>
                      </p:nvSpPr>
                      <p:spPr bwMode="auto">
                        <a:xfrm rot="16200000" flipV="1">
                          <a:off x="7424" y="6358"/>
                          <a:ext cx="383" cy="840"/>
                        </a:xfrm>
                        <a:custGeom>
                          <a:avLst/>
                          <a:gdLst>
                            <a:gd name="G0" fmla="+- 0 0 0"/>
                            <a:gd name="G1" fmla="+- 18494 0 0"/>
                            <a:gd name="G2" fmla="+- 21600 0 0"/>
                            <a:gd name="T0" fmla="*/ 11159 w 18868"/>
                            <a:gd name="T1" fmla="*/ 0 h 18494"/>
                            <a:gd name="T2" fmla="*/ 18868 w 18868"/>
                            <a:gd name="T3" fmla="*/ 7978 h 18494"/>
                            <a:gd name="T4" fmla="*/ 0 w 18868"/>
                            <a:gd name="T5" fmla="*/ 18494 h 18494"/>
                          </a:gdLst>
                          <a:ahLst/>
                          <a:cxnLst>
                            <a:cxn ang="0">
                              <a:pos x="T0" y="T1"/>
                            </a:cxn>
                            <a:cxn ang="0">
                              <a:pos x="T2" y="T3"/>
                            </a:cxn>
                            <a:cxn ang="0">
                              <a:pos x="T4" y="T5"/>
                            </a:cxn>
                          </a:cxnLst>
                          <a:rect l="0" t="0" r="r" b="b"/>
                          <a:pathLst>
                            <a:path w="18868" h="18494" fill="none" extrusionOk="0">
                              <a:moveTo>
                                <a:pt x="11159" y="-1"/>
                              </a:moveTo>
                              <a:cubicBezTo>
                                <a:pt x="14379" y="1942"/>
                                <a:pt x="17036" y="4693"/>
                                <a:pt x="18867" y="7978"/>
                              </a:cubicBezTo>
                            </a:path>
                            <a:path w="18868" h="18494" stroke="0" extrusionOk="0">
                              <a:moveTo>
                                <a:pt x="11159" y="-1"/>
                              </a:moveTo>
                              <a:cubicBezTo>
                                <a:pt x="14379" y="1942"/>
                                <a:pt x="17036" y="4693"/>
                                <a:pt x="18867" y="7978"/>
                              </a:cubicBezTo>
                              <a:lnTo>
                                <a:pt x="0" y="1849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359" name="Group 215"/>
                    <p:cNvGrpSpPr>
                      <a:grpSpLocks/>
                    </p:cNvGrpSpPr>
                    <p:nvPr/>
                  </p:nvGrpSpPr>
                  <p:grpSpPr bwMode="auto">
                    <a:xfrm flipV="1">
                      <a:off x="6619" y="6324"/>
                      <a:ext cx="3721" cy="1885"/>
                      <a:chOff x="6664" y="6378"/>
                      <a:chExt cx="3721" cy="1885"/>
                    </a:xfrm>
                  </p:grpSpPr>
                  <p:sp>
                    <p:nvSpPr>
                      <p:cNvPr id="6360" name="Arc 216"/>
                      <p:cNvSpPr>
                        <a:spLocks/>
                      </p:cNvSpPr>
                      <p:nvPr/>
                    </p:nvSpPr>
                    <p:spPr bwMode="auto">
                      <a:xfrm rot="5400000">
                        <a:off x="8227" y="6191"/>
                        <a:ext cx="565" cy="939"/>
                      </a:xfrm>
                      <a:custGeom>
                        <a:avLst/>
                        <a:gdLst>
                          <a:gd name="G0" fmla="+- 0 0 0"/>
                          <a:gd name="G1" fmla="+- 15224 0 0"/>
                          <a:gd name="G2" fmla="+- 21600 0 0"/>
                          <a:gd name="T0" fmla="*/ 15323 w 21600"/>
                          <a:gd name="T1" fmla="*/ 0 h 31962"/>
                          <a:gd name="T2" fmla="*/ 13653 w 21600"/>
                          <a:gd name="T3" fmla="*/ 31962 h 31962"/>
                          <a:gd name="T4" fmla="*/ 0 w 21600"/>
                          <a:gd name="T5" fmla="*/ 15224 h 31962"/>
                        </a:gdLst>
                        <a:ahLst/>
                        <a:cxnLst>
                          <a:cxn ang="0">
                            <a:pos x="T0" y="T1"/>
                          </a:cxn>
                          <a:cxn ang="0">
                            <a:pos x="T2" y="T3"/>
                          </a:cxn>
                          <a:cxn ang="0">
                            <a:pos x="T4" y="T5"/>
                          </a:cxn>
                        </a:cxnLst>
                        <a:rect l="0" t="0" r="r" b="b"/>
                        <a:pathLst>
                          <a:path w="21600" h="31962" fill="none" extrusionOk="0">
                            <a:moveTo>
                              <a:pt x="15322" y="0"/>
                            </a:moveTo>
                            <a:cubicBezTo>
                              <a:pt x="19343" y="4046"/>
                              <a:pt x="21600" y="9519"/>
                              <a:pt x="21600" y="15224"/>
                            </a:cubicBezTo>
                            <a:cubicBezTo>
                              <a:pt x="21600" y="21713"/>
                              <a:pt x="18681" y="27859"/>
                              <a:pt x="13652" y="31961"/>
                            </a:cubicBezTo>
                          </a:path>
                          <a:path w="21600" h="31962" stroke="0" extrusionOk="0">
                            <a:moveTo>
                              <a:pt x="15322" y="0"/>
                            </a:moveTo>
                            <a:cubicBezTo>
                              <a:pt x="19343" y="4046"/>
                              <a:pt x="21600" y="9519"/>
                              <a:pt x="21600" y="15224"/>
                            </a:cubicBezTo>
                            <a:cubicBezTo>
                              <a:pt x="21600" y="21713"/>
                              <a:pt x="18681" y="27859"/>
                              <a:pt x="13652" y="31961"/>
                            </a:cubicBezTo>
                            <a:lnTo>
                              <a:pt x="0" y="1522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361" name="Group 217"/>
                      <p:cNvGrpSpPr>
                        <a:grpSpLocks/>
                      </p:cNvGrpSpPr>
                      <p:nvPr/>
                    </p:nvGrpSpPr>
                    <p:grpSpPr bwMode="auto">
                      <a:xfrm>
                        <a:off x="6664" y="6553"/>
                        <a:ext cx="1372" cy="1698"/>
                        <a:chOff x="6664" y="6553"/>
                        <a:chExt cx="1372" cy="1698"/>
                      </a:xfrm>
                    </p:grpSpPr>
                    <p:sp>
                      <p:nvSpPr>
                        <p:cNvPr id="6362" name="Arc 218"/>
                        <p:cNvSpPr>
                          <a:spLocks/>
                        </p:cNvSpPr>
                        <p:nvPr/>
                      </p:nvSpPr>
                      <p:spPr bwMode="auto">
                        <a:xfrm rot="5400000" flipH="1">
                          <a:off x="6305" y="6912"/>
                          <a:ext cx="1698" cy="979"/>
                        </a:xfrm>
                        <a:custGeom>
                          <a:avLst/>
                          <a:gdLst>
                            <a:gd name="G0" fmla="+- 0 0 0"/>
                            <a:gd name="G1" fmla="+- 3712 0 0"/>
                            <a:gd name="G2" fmla="+- 21600 0 0"/>
                            <a:gd name="T0" fmla="*/ 21279 w 21600"/>
                            <a:gd name="T1" fmla="*/ 0 h 18351"/>
                            <a:gd name="T2" fmla="*/ 15883 w 21600"/>
                            <a:gd name="T3" fmla="*/ 18351 h 18351"/>
                            <a:gd name="T4" fmla="*/ 0 w 21600"/>
                            <a:gd name="T5" fmla="*/ 3712 h 18351"/>
                          </a:gdLst>
                          <a:ahLst/>
                          <a:cxnLst>
                            <a:cxn ang="0">
                              <a:pos x="T0" y="T1"/>
                            </a:cxn>
                            <a:cxn ang="0">
                              <a:pos x="T2" y="T3"/>
                            </a:cxn>
                            <a:cxn ang="0">
                              <a:pos x="T4" y="T5"/>
                            </a:cxn>
                          </a:cxnLst>
                          <a:rect l="0" t="0" r="r" b="b"/>
                          <a:pathLst>
                            <a:path w="21600" h="18351" fill="none" extrusionOk="0">
                              <a:moveTo>
                                <a:pt x="21278" y="0"/>
                              </a:moveTo>
                              <a:cubicBezTo>
                                <a:pt x="21492" y="1225"/>
                                <a:pt x="21600" y="2467"/>
                                <a:pt x="21600" y="3712"/>
                              </a:cubicBezTo>
                              <a:cubicBezTo>
                                <a:pt x="21600" y="9136"/>
                                <a:pt x="19559" y="14362"/>
                                <a:pt x="15882" y="18350"/>
                              </a:cubicBezTo>
                            </a:path>
                            <a:path w="21600" h="18351" stroke="0" extrusionOk="0">
                              <a:moveTo>
                                <a:pt x="21278" y="0"/>
                              </a:moveTo>
                              <a:cubicBezTo>
                                <a:pt x="21492" y="1225"/>
                                <a:pt x="21600" y="2467"/>
                                <a:pt x="21600" y="3712"/>
                              </a:cubicBezTo>
                              <a:cubicBezTo>
                                <a:pt x="21600" y="9136"/>
                                <a:pt x="19559" y="14362"/>
                                <a:pt x="15882" y="18350"/>
                              </a:cubicBezTo>
                              <a:lnTo>
                                <a:pt x="0" y="3712"/>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63" name="Arc 219"/>
                        <p:cNvSpPr>
                          <a:spLocks/>
                        </p:cNvSpPr>
                        <p:nvPr/>
                      </p:nvSpPr>
                      <p:spPr bwMode="auto">
                        <a:xfrm rot="16200000" flipV="1">
                          <a:off x="7424" y="6358"/>
                          <a:ext cx="383" cy="840"/>
                        </a:xfrm>
                        <a:custGeom>
                          <a:avLst/>
                          <a:gdLst>
                            <a:gd name="G0" fmla="+- 0 0 0"/>
                            <a:gd name="G1" fmla="+- 18494 0 0"/>
                            <a:gd name="G2" fmla="+- 21600 0 0"/>
                            <a:gd name="T0" fmla="*/ 11159 w 18868"/>
                            <a:gd name="T1" fmla="*/ 0 h 18494"/>
                            <a:gd name="T2" fmla="*/ 18868 w 18868"/>
                            <a:gd name="T3" fmla="*/ 7978 h 18494"/>
                            <a:gd name="T4" fmla="*/ 0 w 18868"/>
                            <a:gd name="T5" fmla="*/ 18494 h 18494"/>
                          </a:gdLst>
                          <a:ahLst/>
                          <a:cxnLst>
                            <a:cxn ang="0">
                              <a:pos x="T0" y="T1"/>
                            </a:cxn>
                            <a:cxn ang="0">
                              <a:pos x="T2" y="T3"/>
                            </a:cxn>
                            <a:cxn ang="0">
                              <a:pos x="T4" y="T5"/>
                            </a:cxn>
                          </a:cxnLst>
                          <a:rect l="0" t="0" r="r" b="b"/>
                          <a:pathLst>
                            <a:path w="18868" h="18494" fill="none" extrusionOk="0">
                              <a:moveTo>
                                <a:pt x="11159" y="-1"/>
                              </a:moveTo>
                              <a:cubicBezTo>
                                <a:pt x="14379" y="1942"/>
                                <a:pt x="17036" y="4693"/>
                                <a:pt x="18867" y="7978"/>
                              </a:cubicBezTo>
                            </a:path>
                            <a:path w="18868" h="18494" stroke="0" extrusionOk="0">
                              <a:moveTo>
                                <a:pt x="11159" y="-1"/>
                              </a:moveTo>
                              <a:cubicBezTo>
                                <a:pt x="14379" y="1942"/>
                                <a:pt x="17036" y="4693"/>
                                <a:pt x="18867" y="7978"/>
                              </a:cubicBezTo>
                              <a:lnTo>
                                <a:pt x="0" y="1849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64" name="Group 220"/>
                      <p:cNvGrpSpPr>
                        <a:grpSpLocks/>
                      </p:cNvGrpSpPr>
                      <p:nvPr/>
                    </p:nvGrpSpPr>
                    <p:grpSpPr bwMode="auto">
                      <a:xfrm flipH="1">
                        <a:off x="9013" y="6565"/>
                        <a:ext cx="1372" cy="1698"/>
                        <a:chOff x="6664" y="6553"/>
                        <a:chExt cx="1372" cy="1698"/>
                      </a:xfrm>
                    </p:grpSpPr>
                    <p:sp>
                      <p:nvSpPr>
                        <p:cNvPr id="6365" name="Arc 221"/>
                        <p:cNvSpPr>
                          <a:spLocks/>
                        </p:cNvSpPr>
                        <p:nvPr/>
                      </p:nvSpPr>
                      <p:spPr bwMode="auto">
                        <a:xfrm rot="5400000" flipH="1">
                          <a:off x="6305" y="6912"/>
                          <a:ext cx="1698" cy="979"/>
                        </a:xfrm>
                        <a:custGeom>
                          <a:avLst/>
                          <a:gdLst>
                            <a:gd name="G0" fmla="+- 0 0 0"/>
                            <a:gd name="G1" fmla="+- 3712 0 0"/>
                            <a:gd name="G2" fmla="+- 21600 0 0"/>
                            <a:gd name="T0" fmla="*/ 21279 w 21600"/>
                            <a:gd name="T1" fmla="*/ 0 h 18351"/>
                            <a:gd name="T2" fmla="*/ 15883 w 21600"/>
                            <a:gd name="T3" fmla="*/ 18351 h 18351"/>
                            <a:gd name="T4" fmla="*/ 0 w 21600"/>
                            <a:gd name="T5" fmla="*/ 3712 h 18351"/>
                          </a:gdLst>
                          <a:ahLst/>
                          <a:cxnLst>
                            <a:cxn ang="0">
                              <a:pos x="T0" y="T1"/>
                            </a:cxn>
                            <a:cxn ang="0">
                              <a:pos x="T2" y="T3"/>
                            </a:cxn>
                            <a:cxn ang="0">
                              <a:pos x="T4" y="T5"/>
                            </a:cxn>
                          </a:cxnLst>
                          <a:rect l="0" t="0" r="r" b="b"/>
                          <a:pathLst>
                            <a:path w="21600" h="18351" fill="none" extrusionOk="0">
                              <a:moveTo>
                                <a:pt x="21278" y="0"/>
                              </a:moveTo>
                              <a:cubicBezTo>
                                <a:pt x="21492" y="1225"/>
                                <a:pt x="21600" y="2467"/>
                                <a:pt x="21600" y="3712"/>
                              </a:cubicBezTo>
                              <a:cubicBezTo>
                                <a:pt x="21600" y="9136"/>
                                <a:pt x="19559" y="14362"/>
                                <a:pt x="15882" y="18350"/>
                              </a:cubicBezTo>
                            </a:path>
                            <a:path w="21600" h="18351" stroke="0" extrusionOk="0">
                              <a:moveTo>
                                <a:pt x="21278" y="0"/>
                              </a:moveTo>
                              <a:cubicBezTo>
                                <a:pt x="21492" y="1225"/>
                                <a:pt x="21600" y="2467"/>
                                <a:pt x="21600" y="3712"/>
                              </a:cubicBezTo>
                              <a:cubicBezTo>
                                <a:pt x="21600" y="9136"/>
                                <a:pt x="19559" y="14362"/>
                                <a:pt x="15882" y="18350"/>
                              </a:cubicBezTo>
                              <a:lnTo>
                                <a:pt x="0" y="3712"/>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366" name="Arc 222"/>
                        <p:cNvSpPr>
                          <a:spLocks/>
                        </p:cNvSpPr>
                        <p:nvPr/>
                      </p:nvSpPr>
                      <p:spPr bwMode="auto">
                        <a:xfrm rot="16200000" flipV="1">
                          <a:off x="7424" y="6358"/>
                          <a:ext cx="383" cy="840"/>
                        </a:xfrm>
                        <a:custGeom>
                          <a:avLst/>
                          <a:gdLst>
                            <a:gd name="G0" fmla="+- 0 0 0"/>
                            <a:gd name="G1" fmla="+- 18494 0 0"/>
                            <a:gd name="G2" fmla="+- 21600 0 0"/>
                            <a:gd name="T0" fmla="*/ 11159 w 18868"/>
                            <a:gd name="T1" fmla="*/ 0 h 18494"/>
                            <a:gd name="T2" fmla="*/ 18868 w 18868"/>
                            <a:gd name="T3" fmla="*/ 7978 h 18494"/>
                            <a:gd name="T4" fmla="*/ 0 w 18868"/>
                            <a:gd name="T5" fmla="*/ 18494 h 18494"/>
                          </a:gdLst>
                          <a:ahLst/>
                          <a:cxnLst>
                            <a:cxn ang="0">
                              <a:pos x="T0" y="T1"/>
                            </a:cxn>
                            <a:cxn ang="0">
                              <a:pos x="T2" y="T3"/>
                            </a:cxn>
                            <a:cxn ang="0">
                              <a:pos x="T4" y="T5"/>
                            </a:cxn>
                          </a:cxnLst>
                          <a:rect l="0" t="0" r="r" b="b"/>
                          <a:pathLst>
                            <a:path w="18868" h="18494" fill="none" extrusionOk="0">
                              <a:moveTo>
                                <a:pt x="11159" y="-1"/>
                              </a:moveTo>
                              <a:cubicBezTo>
                                <a:pt x="14379" y="1942"/>
                                <a:pt x="17036" y="4693"/>
                                <a:pt x="18867" y="7978"/>
                              </a:cubicBezTo>
                            </a:path>
                            <a:path w="18868" h="18494" stroke="0" extrusionOk="0">
                              <a:moveTo>
                                <a:pt x="11159" y="-1"/>
                              </a:moveTo>
                              <a:cubicBezTo>
                                <a:pt x="14379" y="1942"/>
                                <a:pt x="17036" y="4693"/>
                                <a:pt x="18867" y="7978"/>
                              </a:cubicBezTo>
                              <a:lnTo>
                                <a:pt x="0" y="1849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grpSp>
          <p:grpSp>
            <p:nvGrpSpPr>
              <p:cNvPr id="6367" name="Group 223"/>
              <p:cNvGrpSpPr>
                <a:grpSpLocks/>
              </p:cNvGrpSpPr>
              <p:nvPr/>
            </p:nvGrpSpPr>
            <p:grpSpPr bwMode="auto">
              <a:xfrm>
                <a:off x="2420" y="5496"/>
                <a:ext cx="7370" cy="3114"/>
                <a:chOff x="2720" y="8678"/>
                <a:chExt cx="7370" cy="3114"/>
              </a:xfrm>
            </p:grpSpPr>
            <p:grpSp>
              <p:nvGrpSpPr>
                <p:cNvPr id="6368" name="Group 224"/>
                <p:cNvGrpSpPr>
                  <a:grpSpLocks/>
                </p:cNvGrpSpPr>
                <p:nvPr/>
              </p:nvGrpSpPr>
              <p:grpSpPr bwMode="auto">
                <a:xfrm>
                  <a:off x="2720" y="8900"/>
                  <a:ext cx="2831" cy="2828"/>
                  <a:chOff x="3095" y="8800"/>
                  <a:chExt cx="2831" cy="2828"/>
                </a:xfrm>
              </p:grpSpPr>
              <p:grpSp>
                <p:nvGrpSpPr>
                  <p:cNvPr id="6369" name="Group 225"/>
                  <p:cNvGrpSpPr>
                    <a:grpSpLocks/>
                  </p:cNvGrpSpPr>
                  <p:nvPr/>
                </p:nvGrpSpPr>
                <p:grpSpPr bwMode="auto">
                  <a:xfrm>
                    <a:off x="3095" y="9172"/>
                    <a:ext cx="2256" cy="1996"/>
                    <a:chOff x="2775" y="7852"/>
                    <a:chExt cx="2256" cy="1996"/>
                  </a:xfrm>
                </p:grpSpPr>
                <p:sp>
                  <p:nvSpPr>
                    <p:cNvPr id="6370" name="Line 226"/>
                    <p:cNvSpPr>
                      <a:spLocks noChangeShapeType="1"/>
                    </p:cNvSpPr>
                    <p:nvPr/>
                  </p:nvSpPr>
                  <p:spPr bwMode="auto">
                    <a:xfrm>
                      <a:off x="2775" y="8873"/>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371" name="Group 227"/>
                    <p:cNvGrpSpPr>
                      <a:grpSpLocks/>
                    </p:cNvGrpSpPr>
                    <p:nvPr/>
                  </p:nvGrpSpPr>
                  <p:grpSpPr bwMode="auto">
                    <a:xfrm>
                      <a:off x="3113" y="7852"/>
                      <a:ext cx="1918" cy="1996"/>
                      <a:chOff x="3113" y="7852"/>
                      <a:chExt cx="1918" cy="1996"/>
                    </a:xfrm>
                  </p:grpSpPr>
                  <p:grpSp>
                    <p:nvGrpSpPr>
                      <p:cNvPr id="6372" name="Group 228"/>
                      <p:cNvGrpSpPr>
                        <a:grpSpLocks/>
                      </p:cNvGrpSpPr>
                      <p:nvPr/>
                    </p:nvGrpSpPr>
                    <p:grpSpPr bwMode="auto">
                      <a:xfrm>
                        <a:off x="3149" y="7980"/>
                        <a:ext cx="1882" cy="1795"/>
                        <a:chOff x="3149" y="7980"/>
                        <a:chExt cx="1882" cy="1795"/>
                      </a:xfrm>
                    </p:grpSpPr>
                    <p:sp>
                      <p:nvSpPr>
                        <p:cNvPr id="6373" name="Line 229"/>
                        <p:cNvSpPr>
                          <a:spLocks noChangeShapeType="1"/>
                        </p:cNvSpPr>
                        <p:nvPr/>
                      </p:nvSpPr>
                      <p:spPr bwMode="auto">
                        <a:xfrm>
                          <a:off x="3149" y="8895"/>
                          <a:ext cx="1882" cy="1"/>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74" name="AutoShape 230"/>
                        <p:cNvSpPr>
                          <a:spLocks noChangeArrowheads="1"/>
                        </p:cNvSpPr>
                        <p:nvPr/>
                      </p:nvSpPr>
                      <p:spPr bwMode="auto">
                        <a:xfrm rot="16214425">
                          <a:off x="3313" y="8791"/>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375" name="Group 231"/>
                        <p:cNvGrpSpPr>
                          <a:grpSpLocks/>
                        </p:cNvGrpSpPr>
                        <p:nvPr/>
                      </p:nvGrpSpPr>
                      <p:grpSpPr bwMode="auto">
                        <a:xfrm>
                          <a:off x="3180" y="8041"/>
                          <a:ext cx="1186" cy="899"/>
                          <a:chOff x="3870" y="5611"/>
                          <a:chExt cx="1186" cy="899"/>
                        </a:xfrm>
                      </p:grpSpPr>
                      <p:sp>
                        <p:nvSpPr>
                          <p:cNvPr id="6376" name="Arc 232"/>
                          <p:cNvSpPr>
                            <a:spLocks/>
                          </p:cNvSpPr>
                          <p:nvPr/>
                        </p:nvSpPr>
                        <p:spPr bwMode="auto">
                          <a:xfrm rot="-5400000">
                            <a:off x="4039" y="5449"/>
                            <a:ext cx="855" cy="1179"/>
                          </a:xfrm>
                          <a:custGeom>
                            <a:avLst/>
                            <a:gdLst>
                              <a:gd name="G0" fmla="+- 0 0 0"/>
                              <a:gd name="G1" fmla="+- 177 0 0"/>
                              <a:gd name="G2" fmla="+- 21600 0 0"/>
                              <a:gd name="T0" fmla="*/ 21599 w 21600"/>
                              <a:gd name="T1" fmla="*/ 0 h 21769"/>
                              <a:gd name="T2" fmla="*/ 600 w 21600"/>
                              <a:gd name="T3" fmla="*/ 21769 h 21769"/>
                              <a:gd name="T4" fmla="*/ 0 w 21600"/>
                              <a:gd name="T5" fmla="*/ 177 h 21769"/>
                            </a:gdLst>
                            <a:ahLst/>
                            <a:cxnLst>
                              <a:cxn ang="0">
                                <a:pos x="T0" y="T1"/>
                              </a:cxn>
                              <a:cxn ang="0">
                                <a:pos x="T2" y="T3"/>
                              </a:cxn>
                              <a:cxn ang="0">
                                <a:pos x="T4" y="T5"/>
                              </a:cxn>
                            </a:cxnLst>
                            <a:rect l="0" t="0" r="r" b="b"/>
                            <a:pathLst>
                              <a:path w="21600" h="21769" fill="none" extrusionOk="0">
                                <a:moveTo>
                                  <a:pt x="21599" y="-1"/>
                                </a:moveTo>
                                <a:cubicBezTo>
                                  <a:pt x="21599" y="58"/>
                                  <a:pt x="21600" y="117"/>
                                  <a:pt x="21600" y="177"/>
                                </a:cubicBezTo>
                                <a:cubicBezTo>
                                  <a:pt x="21600" y="11872"/>
                                  <a:pt x="12291" y="21443"/>
                                  <a:pt x="599" y="21768"/>
                                </a:cubicBezTo>
                              </a:path>
                              <a:path w="21600" h="21769" stroke="0" extrusionOk="0">
                                <a:moveTo>
                                  <a:pt x="21599" y="-1"/>
                                </a:moveTo>
                                <a:cubicBezTo>
                                  <a:pt x="21599" y="58"/>
                                  <a:pt x="21600" y="117"/>
                                  <a:pt x="21600" y="177"/>
                                </a:cubicBezTo>
                                <a:cubicBezTo>
                                  <a:pt x="21600" y="11872"/>
                                  <a:pt x="12291" y="21443"/>
                                  <a:pt x="599" y="21768"/>
                                </a:cubicBezTo>
                                <a:lnTo>
                                  <a:pt x="0" y="17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77" name="Arc 233"/>
                          <p:cNvSpPr>
                            <a:spLocks/>
                          </p:cNvSpPr>
                          <p:nvPr/>
                        </p:nvSpPr>
                        <p:spPr bwMode="auto">
                          <a:xfrm rot="-5400000">
                            <a:off x="4151" y="5606"/>
                            <a:ext cx="585" cy="1137"/>
                          </a:xfrm>
                          <a:custGeom>
                            <a:avLst/>
                            <a:gdLst>
                              <a:gd name="G0" fmla="+- 0 0 0"/>
                              <a:gd name="G1" fmla="+- 237 0 0"/>
                              <a:gd name="G2" fmla="+- 21600 0 0"/>
                              <a:gd name="T0" fmla="*/ 21599 w 21600"/>
                              <a:gd name="T1" fmla="*/ 0 h 21829"/>
                              <a:gd name="T2" fmla="*/ 600 w 21600"/>
                              <a:gd name="T3" fmla="*/ 21829 h 21829"/>
                              <a:gd name="T4" fmla="*/ 0 w 21600"/>
                              <a:gd name="T5" fmla="*/ 237 h 21829"/>
                            </a:gdLst>
                            <a:ahLst/>
                            <a:cxnLst>
                              <a:cxn ang="0">
                                <a:pos x="T0" y="T1"/>
                              </a:cxn>
                              <a:cxn ang="0">
                                <a:pos x="T2" y="T3"/>
                              </a:cxn>
                              <a:cxn ang="0">
                                <a:pos x="T4" y="T5"/>
                              </a:cxn>
                            </a:cxnLst>
                            <a:rect l="0" t="0" r="r" b="b"/>
                            <a:pathLst>
                              <a:path w="21600" h="21829" fill="none" extrusionOk="0">
                                <a:moveTo>
                                  <a:pt x="21598" y="0"/>
                                </a:moveTo>
                                <a:cubicBezTo>
                                  <a:pt x="21599" y="78"/>
                                  <a:pt x="21600" y="157"/>
                                  <a:pt x="21600" y="237"/>
                                </a:cubicBezTo>
                                <a:cubicBezTo>
                                  <a:pt x="21600" y="11932"/>
                                  <a:pt x="12291" y="21503"/>
                                  <a:pt x="599" y="21828"/>
                                </a:cubicBezTo>
                              </a:path>
                              <a:path w="21600" h="21829" stroke="0" extrusionOk="0">
                                <a:moveTo>
                                  <a:pt x="21598" y="0"/>
                                </a:moveTo>
                                <a:cubicBezTo>
                                  <a:pt x="21599" y="78"/>
                                  <a:pt x="21600" y="157"/>
                                  <a:pt x="21600" y="237"/>
                                </a:cubicBezTo>
                                <a:cubicBezTo>
                                  <a:pt x="21600" y="11932"/>
                                  <a:pt x="12291" y="21503"/>
                                  <a:pt x="599" y="21828"/>
                                </a:cubicBezTo>
                                <a:lnTo>
                                  <a:pt x="0" y="23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78" name="Arc 234"/>
                          <p:cNvSpPr>
                            <a:spLocks/>
                          </p:cNvSpPr>
                          <p:nvPr/>
                        </p:nvSpPr>
                        <p:spPr bwMode="auto">
                          <a:xfrm rot="-5400000">
                            <a:off x="4268" y="5766"/>
                            <a:ext cx="346" cy="1142"/>
                          </a:xfrm>
                          <a:custGeom>
                            <a:avLst/>
                            <a:gdLst>
                              <a:gd name="G0" fmla="+- 0 0 0"/>
                              <a:gd name="G1" fmla="+- 328 0 0"/>
                              <a:gd name="G2" fmla="+- 21600 0 0"/>
                              <a:gd name="T0" fmla="*/ 21598 w 21600"/>
                              <a:gd name="T1" fmla="*/ 0 h 21920"/>
                              <a:gd name="T2" fmla="*/ 600 w 21600"/>
                              <a:gd name="T3" fmla="*/ 21920 h 21920"/>
                              <a:gd name="T4" fmla="*/ 0 w 21600"/>
                              <a:gd name="T5" fmla="*/ 328 h 21920"/>
                            </a:gdLst>
                            <a:ahLst/>
                            <a:cxnLst>
                              <a:cxn ang="0">
                                <a:pos x="T0" y="T1"/>
                              </a:cxn>
                              <a:cxn ang="0">
                                <a:pos x="T2" y="T3"/>
                              </a:cxn>
                              <a:cxn ang="0">
                                <a:pos x="T4" y="T5"/>
                              </a:cxn>
                            </a:cxnLst>
                            <a:rect l="0" t="0" r="r" b="b"/>
                            <a:pathLst>
                              <a:path w="21600" h="21920" fill="none" extrusionOk="0">
                                <a:moveTo>
                                  <a:pt x="21597" y="0"/>
                                </a:moveTo>
                                <a:cubicBezTo>
                                  <a:pt x="21599" y="109"/>
                                  <a:pt x="21600" y="218"/>
                                  <a:pt x="21600" y="328"/>
                                </a:cubicBezTo>
                                <a:cubicBezTo>
                                  <a:pt x="21600" y="12023"/>
                                  <a:pt x="12291" y="21594"/>
                                  <a:pt x="599" y="21919"/>
                                </a:cubicBezTo>
                              </a:path>
                              <a:path w="21600" h="21920" stroke="0" extrusionOk="0">
                                <a:moveTo>
                                  <a:pt x="21597" y="0"/>
                                </a:moveTo>
                                <a:cubicBezTo>
                                  <a:pt x="21599" y="109"/>
                                  <a:pt x="21600" y="218"/>
                                  <a:pt x="21600" y="328"/>
                                </a:cubicBezTo>
                                <a:cubicBezTo>
                                  <a:pt x="21600" y="12023"/>
                                  <a:pt x="12291" y="21594"/>
                                  <a:pt x="599" y="21919"/>
                                </a:cubicBezTo>
                                <a:lnTo>
                                  <a:pt x="0" y="328"/>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379" name="AutoShape 235"/>
                        <p:cNvSpPr>
                          <a:spLocks noChangeArrowheads="1"/>
                        </p:cNvSpPr>
                        <p:nvPr/>
                      </p:nvSpPr>
                      <p:spPr bwMode="auto">
                        <a:xfrm rot="16266603">
                          <a:off x="3322" y="7965"/>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80" name="AutoShape 236"/>
                        <p:cNvSpPr>
                          <a:spLocks noChangeArrowheads="1"/>
                        </p:cNvSpPr>
                        <p:nvPr/>
                      </p:nvSpPr>
                      <p:spPr bwMode="auto">
                        <a:xfrm rot="16266603">
                          <a:off x="3321" y="8235"/>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81" name="AutoShape 237"/>
                        <p:cNvSpPr>
                          <a:spLocks noChangeArrowheads="1"/>
                        </p:cNvSpPr>
                        <p:nvPr/>
                      </p:nvSpPr>
                      <p:spPr bwMode="auto">
                        <a:xfrm rot="16266603">
                          <a:off x="3321" y="8521"/>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382" name="Group 238"/>
                        <p:cNvGrpSpPr>
                          <a:grpSpLocks/>
                        </p:cNvGrpSpPr>
                        <p:nvPr/>
                      </p:nvGrpSpPr>
                      <p:grpSpPr bwMode="auto">
                        <a:xfrm flipV="1">
                          <a:off x="3179" y="8815"/>
                          <a:ext cx="1186" cy="899"/>
                          <a:chOff x="3870" y="5611"/>
                          <a:chExt cx="1186" cy="899"/>
                        </a:xfrm>
                      </p:grpSpPr>
                      <p:sp>
                        <p:nvSpPr>
                          <p:cNvPr id="6383" name="Arc 239"/>
                          <p:cNvSpPr>
                            <a:spLocks/>
                          </p:cNvSpPr>
                          <p:nvPr/>
                        </p:nvSpPr>
                        <p:spPr bwMode="auto">
                          <a:xfrm rot="-5400000">
                            <a:off x="4039" y="5449"/>
                            <a:ext cx="855" cy="1179"/>
                          </a:xfrm>
                          <a:custGeom>
                            <a:avLst/>
                            <a:gdLst>
                              <a:gd name="G0" fmla="+- 0 0 0"/>
                              <a:gd name="G1" fmla="+- 177 0 0"/>
                              <a:gd name="G2" fmla="+- 21600 0 0"/>
                              <a:gd name="T0" fmla="*/ 21599 w 21600"/>
                              <a:gd name="T1" fmla="*/ 0 h 21769"/>
                              <a:gd name="T2" fmla="*/ 600 w 21600"/>
                              <a:gd name="T3" fmla="*/ 21769 h 21769"/>
                              <a:gd name="T4" fmla="*/ 0 w 21600"/>
                              <a:gd name="T5" fmla="*/ 177 h 21769"/>
                            </a:gdLst>
                            <a:ahLst/>
                            <a:cxnLst>
                              <a:cxn ang="0">
                                <a:pos x="T0" y="T1"/>
                              </a:cxn>
                              <a:cxn ang="0">
                                <a:pos x="T2" y="T3"/>
                              </a:cxn>
                              <a:cxn ang="0">
                                <a:pos x="T4" y="T5"/>
                              </a:cxn>
                            </a:cxnLst>
                            <a:rect l="0" t="0" r="r" b="b"/>
                            <a:pathLst>
                              <a:path w="21600" h="21769" fill="none" extrusionOk="0">
                                <a:moveTo>
                                  <a:pt x="21599" y="-1"/>
                                </a:moveTo>
                                <a:cubicBezTo>
                                  <a:pt x="21599" y="58"/>
                                  <a:pt x="21600" y="117"/>
                                  <a:pt x="21600" y="177"/>
                                </a:cubicBezTo>
                                <a:cubicBezTo>
                                  <a:pt x="21600" y="11872"/>
                                  <a:pt x="12291" y="21443"/>
                                  <a:pt x="599" y="21768"/>
                                </a:cubicBezTo>
                              </a:path>
                              <a:path w="21600" h="21769" stroke="0" extrusionOk="0">
                                <a:moveTo>
                                  <a:pt x="21599" y="-1"/>
                                </a:moveTo>
                                <a:cubicBezTo>
                                  <a:pt x="21599" y="58"/>
                                  <a:pt x="21600" y="117"/>
                                  <a:pt x="21600" y="177"/>
                                </a:cubicBezTo>
                                <a:cubicBezTo>
                                  <a:pt x="21600" y="11872"/>
                                  <a:pt x="12291" y="21443"/>
                                  <a:pt x="599" y="21768"/>
                                </a:cubicBezTo>
                                <a:lnTo>
                                  <a:pt x="0" y="17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84" name="Arc 240"/>
                          <p:cNvSpPr>
                            <a:spLocks/>
                          </p:cNvSpPr>
                          <p:nvPr/>
                        </p:nvSpPr>
                        <p:spPr bwMode="auto">
                          <a:xfrm rot="-5400000">
                            <a:off x="4151" y="5606"/>
                            <a:ext cx="585" cy="1137"/>
                          </a:xfrm>
                          <a:custGeom>
                            <a:avLst/>
                            <a:gdLst>
                              <a:gd name="G0" fmla="+- 0 0 0"/>
                              <a:gd name="G1" fmla="+- 237 0 0"/>
                              <a:gd name="G2" fmla="+- 21600 0 0"/>
                              <a:gd name="T0" fmla="*/ 21599 w 21600"/>
                              <a:gd name="T1" fmla="*/ 0 h 21829"/>
                              <a:gd name="T2" fmla="*/ 600 w 21600"/>
                              <a:gd name="T3" fmla="*/ 21829 h 21829"/>
                              <a:gd name="T4" fmla="*/ 0 w 21600"/>
                              <a:gd name="T5" fmla="*/ 237 h 21829"/>
                            </a:gdLst>
                            <a:ahLst/>
                            <a:cxnLst>
                              <a:cxn ang="0">
                                <a:pos x="T0" y="T1"/>
                              </a:cxn>
                              <a:cxn ang="0">
                                <a:pos x="T2" y="T3"/>
                              </a:cxn>
                              <a:cxn ang="0">
                                <a:pos x="T4" y="T5"/>
                              </a:cxn>
                            </a:cxnLst>
                            <a:rect l="0" t="0" r="r" b="b"/>
                            <a:pathLst>
                              <a:path w="21600" h="21829" fill="none" extrusionOk="0">
                                <a:moveTo>
                                  <a:pt x="21598" y="0"/>
                                </a:moveTo>
                                <a:cubicBezTo>
                                  <a:pt x="21599" y="78"/>
                                  <a:pt x="21600" y="157"/>
                                  <a:pt x="21600" y="237"/>
                                </a:cubicBezTo>
                                <a:cubicBezTo>
                                  <a:pt x="21600" y="11932"/>
                                  <a:pt x="12291" y="21503"/>
                                  <a:pt x="599" y="21828"/>
                                </a:cubicBezTo>
                              </a:path>
                              <a:path w="21600" h="21829" stroke="0" extrusionOk="0">
                                <a:moveTo>
                                  <a:pt x="21598" y="0"/>
                                </a:moveTo>
                                <a:cubicBezTo>
                                  <a:pt x="21599" y="78"/>
                                  <a:pt x="21600" y="157"/>
                                  <a:pt x="21600" y="237"/>
                                </a:cubicBezTo>
                                <a:cubicBezTo>
                                  <a:pt x="21600" y="11932"/>
                                  <a:pt x="12291" y="21503"/>
                                  <a:pt x="599" y="21828"/>
                                </a:cubicBezTo>
                                <a:lnTo>
                                  <a:pt x="0" y="23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85" name="Arc 241"/>
                          <p:cNvSpPr>
                            <a:spLocks/>
                          </p:cNvSpPr>
                          <p:nvPr/>
                        </p:nvSpPr>
                        <p:spPr bwMode="auto">
                          <a:xfrm rot="-5400000">
                            <a:off x="4268" y="5766"/>
                            <a:ext cx="346" cy="1142"/>
                          </a:xfrm>
                          <a:custGeom>
                            <a:avLst/>
                            <a:gdLst>
                              <a:gd name="G0" fmla="+- 0 0 0"/>
                              <a:gd name="G1" fmla="+- 328 0 0"/>
                              <a:gd name="G2" fmla="+- 21600 0 0"/>
                              <a:gd name="T0" fmla="*/ 21598 w 21600"/>
                              <a:gd name="T1" fmla="*/ 0 h 21920"/>
                              <a:gd name="T2" fmla="*/ 600 w 21600"/>
                              <a:gd name="T3" fmla="*/ 21920 h 21920"/>
                              <a:gd name="T4" fmla="*/ 0 w 21600"/>
                              <a:gd name="T5" fmla="*/ 328 h 21920"/>
                            </a:gdLst>
                            <a:ahLst/>
                            <a:cxnLst>
                              <a:cxn ang="0">
                                <a:pos x="T0" y="T1"/>
                              </a:cxn>
                              <a:cxn ang="0">
                                <a:pos x="T2" y="T3"/>
                              </a:cxn>
                              <a:cxn ang="0">
                                <a:pos x="T4" y="T5"/>
                              </a:cxn>
                            </a:cxnLst>
                            <a:rect l="0" t="0" r="r" b="b"/>
                            <a:pathLst>
                              <a:path w="21600" h="21920" fill="none" extrusionOk="0">
                                <a:moveTo>
                                  <a:pt x="21597" y="0"/>
                                </a:moveTo>
                                <a:cubicBezTo>
                                  <a:pt x="21599" y="109"/>
                                  <a:pt x="21600" y="218"/>
                                  <a:pt x="21600" y="328"/>
                                </a:cubicBezTo>
                                <a:cubicBezTo>
                                  <a:pt x="21600" y="12023"/>
                                  <a:pt x="12291" y="21594"/>
                                  <a:pt x="599" y="21919"/>
                                </a:cubicBezTo>
                              </a:path>
                              <a:path w="21600" h="21920" stroke="0" extrusionOk="0">
                                <a:moveTo>
                                  <a:pt x="21597" y="0"/>
                                </a:moveTo>
                                <a:cubicBezTo>
                                  <a:pt x="21599" y="109"/>
                                  <a:pt x="21600" y="218"/>
                                  <a:pt x="21600" y="328"/>
                                </a:cubicBezTo>
                                <a:cubicBezTo>
                                  <a:pt x="21600" y="12023"/>
                                  <a:pt x="12291" y="21594"/>
                                  <a:pt x="599" y="21919"/>
                                </a:cubicBezTo>
                                <a:lnTo>
                                  <a:pt x="0" y="328"/>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386" name="AutoShape 242"/>
                        <p:cNvSpPr>
                          <a:spLocks noChangeArrowheads="1"/>
                        </p:cNvSpPr>
                        <p:nvPr/>
                      </p:nvSpPr>
                      <p:spPr bwMode="auto">
                        <a:xfrm rot="5333397" flipV="1">
                          <a:off x="3321" y="961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87" name="AutoShape 243"/>
                        <p:cNvSpPr>
                          <a:spLocks noChangeArrowheads="1"/>
                        </p:cNvSpPr>
                        <p:nvPr/>
                      </p:nvSpPr>
                      <p:spPr bwMode="auto">
                        <a:xfrm rot="5333397" flipV="1">
                          <a:off x="3320" y="9347"/>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88" name="AutoShape 244"/>
                        <p:cNvSpPr>
                          <a:spLocks noChangeArrowheads="1"/>
                        </p:cNvSpPr>
                        <p:nvPr/>
                      </p:nvSpPr>
                      <p:spPr bwMode="auto">
                        <a:xfrm rot="5333397" flipV="1">
                          <a:off x="3320" y="9061"/>
                          <a:ext cx="143" cy="173"/>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89" name="Group 245"/>
                      <p:cNvGrpSpPr>
                        <a:grpSpLocks/>
                      </p:cNvGrpSpPr>
                      <p:nvPr/>
                    </p:nvGrpSpPr>
                    <p:grpSpPr bwMode="auto">
                      <a:xfrm>
                        <a:off x="3620" y="7956"/>
                        <a:ext cx="1307" cy="1877"/>
                        <a:chOff x="3620" y="7956"/>
                        <a:chExt cx="1307" cy="1877"/>
                      </a:xfrm>
                    </p:grpSpPr>
                    <p:sp>
                      <p:nvSpPr>
                        <p:cNvPr id="6390" name="AutoShape 246"/>
                        <p:cNvSpPr>
                          <a:spLocks noChangeArrowheads="1"/>
                        </p:cNvSpPr>
                        <p:nvPr/>
                      </p:nvSpPr>
                      <p:spPr bwMode="auto">
                        <a:xfrm rot="2324009" flipV="1">
                          <a:off x="4095" y="9586"/>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91" name="AutoShape 247"/>
                        <p:cNvSpPr>
                          <a:spLocks noChangeArrowheads="1"/>
                        </p:cNvSpPr>
                        <p:nvPr/>
                      </p:nvSpPr>
                      <p:spPr bwMode="auto">
                        <a:xfrm rot="8469430" flipV="1">
                          <a:off x="4106" y="8024"/>
                          <a:ext cx="144" cy="189"/>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92" name="Arc 248"/>
                        <p:cNvSpPr>
                          <a:spLocks/>
                        </p:cNvSpPr>
                        <p:nvPr/>
                      </p:nvSpPr>
                      <p:spPr bwMode="auto">
                        <a:xfrm>
                          <a:off x="3620" y="7956"/>
                          <a:ext cx="802" cy="1877"/>
                        </a:xfrm>
                        <a:custGeom>
                          <a:avLst/>
                          <a:gdLst>
                            <a:gd name="G0" fmla="+- 0 0 0"/>
                            <a:gd name="G1" fmla="+- 18697 0 0"/>
                            <a:gd name="G2" fmla="+- 21600 0 0"/>
                            <a:gd name="T0" fmla="*/ 10817 w 21600"/>
                            <a:gd name="T1" fmla="*/ 0 h 37295"/>
                            <a:gd name="T2" fmla="*/ 10985 w 21600"/>
                            <a:gd name="T3" fmla="*/ 37295 h 37295"/>
                            <a:gd name="T4" fmla="*/ 0 w 21600"/>
                            <a:gd name="T5" fmla="*/ 18697 h 37295"/>
                          </a:gdLst>
                          <a:ahLst/>
                          <a:cxnLst>
                            <a:cxn ang="0">
                              <a:pos x="T0" y="T1"/>
                            </a:cxn>
                            <a:cxn ang="0">
                              <a:pos x="T2" y="T3"/>
                            </a:cxn>
                            <a:cxn ang="0">
                              <a:pos x="T4" y="T5"/>
                            </a:cxn>
                          </a:cxnLst>
                          <a:rect l="0" t="0" r="r" b="b"/>
                          <a:pathLst>
                            <a:path w="21600" h="37295" fill="none" extrusionOk="0">
                              <a:moveTo>
                                <a:pt x="10816" y="0"/>
                              </a:moveTo>
                              <a:cubicBezTo>
                                <a:pt x="17490" y="3861"/>
                                <a:pt x="21600" y="10986"/>
                                <a:pt x="21600" y="18697"/>
                              </a:cubicBezTo>
                              <a:cubicBezTo>
                                <a:pt x="21600" y="26337"/>
                                <a:pt x="17563" y="33409"/>
                                <a:pt x="10985" y="37295"/>
                              </a:cubicBezTo>
                            </a:path>
                            <a:path w="21600" h="37295" stroke="0" extrusionOk="0">
                              <a:moveTo>
                                <a:pt x="10816" y="0"/>
                              </a:moveTo>
                              <a:cubicBezTo>
                                <a:pt x="17490" y="3861"/>
                                <a:pt x="21600" y="10986"/>
                                <a:pt x="21600" y="18697"/>
                              </a:cubicBezTo>
                              <a:cubicBezTo>
                                <a:pt x="21600" y="26337"/>
                                <a:pt x="17563" y="33409"/>
                                <a:pt x="10985" y="37295"/>
                              </a:cubicBezTo>
                              <a:lnTo>
                                <a:pt x="0" y="18697"/>
                              </a:lnTo>
                              <a:close/>
                            </a:path>
                          </a:pathLst>
                        </a:cu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93" name="Freeform 249"/>
                        <p:cNvSpPr>
                          <a:spLocks/>
                        </p:cNvSpPr>
                        <p:nvPr/>
                      </p:nvSpPr>
                      <p:spPr bwMode="auto">
                        <a:xfrm flipH="1">
                          <a:off x="4432" y="7965"/>
                          <a:ext cx="315" cy="1845"/>
                        </a:xfrm>
                        <a:custGeom>
                          <a:avLst/>
                          <a:gdLst/>
                          <a:ahLst/>
                          <a:cxnLst>
                            <a:cxn ang="0">
                              <a:pos x="0" y="0"/>
                            </a:cxn>
                            <a:cxn ang="0">
                              <a:pos x="315" y="922"/>
                            </a:cxn>
                            <a:cxn ang="0">
                              <a:pos x="7" y="1845"/>
                            </a:cxn>
                          </a:cxnLst>
                          <a:rect l="0" t="0" r="r" b="b"/>
                          <a:pathLst>
                            <a:path w="315" h="1845">
                              <a:moveTo>
                                <a:pt x="0" y="0"/>
                              </a:moveTo>
                              <a:lnTo>
                                <a:pt x="315" y="922"/>
                              </a:lnTo>
                              <a:lnTo>
                                <a:pt x="7" y="184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94" name="Freeform 250"/>
                        <p:cNvSpPr>
                          <a:spLocks/>
                        </p:cNvSpPr>
                        <p:nvPr/>
                      </p:nvSpPr>
                      <p:spPr bwMode="auto">
                        <a:xfrm flipH="1">
                          <a:off x="4470" y="8175"/>
                          <a:ext cx="450" cy="1455"/>
                        </a:xfrm>
                        <a:custGeom>
                          <a:avLst/>
                          <a:gdLst/>
                          <a:ahLst/>
                          <a:cxnLst>
                            <a:cxn ang="0">
                              <a:pos x="0" y="0"/>
                            </a:cxn>
                            <a:cxn ang="0">
                              <a:pos x="450" y="705"/>
                            </a:cxn>
                            <a:cxn ang="0">
                              <a:pos x="0" y="1455"/>
                            </a:cxn>
                          </a:cxnLst>
                          <a:rect l="0" t="0" r="r" b="b"/>
                          <a:pathLst>
                            <a:path w="450" h="1455">
                              <a:moveTo>
                                <a:pt x="0" y="0"/>
                              </a:moveTo>
                              <a:lnTo>
                                <a:pt x="450" y="705"/>
                              </a:lnTo>
                              <a:lnTo>
                                <a:pt x="0" y="1455"/>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95" name="Freeform 251"/>
                        <p:cNvSpPr>
                          <a:spLocks/>
                        </p:cNvSpPr>
                        <p:nvPr/>
                      </p:nvSpPr>
                      <p:spPr bwMode="auto">
                        <a:xfrm flipH="1">
                          <a:off x="4507" y="8595"/>
                          <a:ext cx="420" cy="600"/>
                        </a:xfrm>
                        <a:custGeom>
                          <a:avLst/>
                          <a:gdLst/>
                          <a:ahLst/>
                          <a:cxnLst>
                            <a:cxn ang="0">
                              <a:pos x="0" y="0"/>
                            </a:cxn>
                            <a:cxn ang="0">
                              <a:pos x="420" y="292"/>
                            </a:cxn>
                            <a:cxn ang="0">
                              <a:pos x="15" y="600"/>
                            </a:cxn>
                          </a:cxnLst>
                          <a:rect l="0" t="0" r="r" b="b"/>
                          <a:pathLst>
                            <a:path w="420" h="600">
                              <a:moveTo>
                                <a:pt x="0" y="0"/>
                              </a:moveTo>
                              <a:lnTo>
                                <a:pt x="420" y="292"/>
                              </a:lnTo>
                              <a:lnTo>
                                <a:pt x="15" y="600"/>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396" name="Rectangle 252"/>
                      <p:cNvSpPr>
                        <a:spLocks noChangeArrowheads="1"/>
                      </p:cNvSpPr>
                      <p:nvPr/>
                    </p:nvSpPr>
                    <p:spPr bwMode="auto">
                      <a:xfrm>
                        <a:off x="3113" y="7852"/>
                        <a:ext cx="98" cy="1996"/>
                      </a:xfrm>
                      <a:prstGeom prst="rect">
                        <a:avLst/>
                      </a:prstGeom>
                      <a:solidFill>
                        <a:srgbClr val="C0C0C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397" name="Group 253"/>
                      <p:cNvGrpSpPr>
                        <a:grpSpLocks/>
                      </p:cNvGrpSpPr>
                      <p:nvPr/>
                    </p:nvGrpSpPr>
                    <p:grpSpPr bwMode="auto">
                      <a:xfrm>
                        <a:off x="4201" y="8682"/>
                        <a:ext cx="409" cy="409"/>
                        <a:chOff x="4201" y="8682"/>
                        <a:chExt cx="409" cy="409"/>
                      </a:xfrm>
                    </p:grpSpPr>
                    <p:sp>
                      <p:nvSpPr>
                        <p:cNvPr id="6398" name="Oval 254"/>
                        <p:cNvSpPr>
                          <a:spLocks noChangeArrowheads="1"/>
                        </p:cNvSpPr>
                        <p:nvPr/>
                      </p:nvSpPr>
                      <p:spPr bwMode="auto">
                        <a:xfrm>
                          <a:off x="4201" y="8682"/>
                          <a:ext cx="409" cy="409"/>
                        </a:xfrm>
                        <a:prstGeom prst="ellipse">
                          <a:avLst/>
                        </a:prstGeom>
                        <a:solidFill>
                          <a:srgbClr val="FFCC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99" name="Line 255"/>
                        <p:cNvSpPr>
                          <a:spLocks noChangeShapeType="1"/>
                        </p:cNvSpPr>
                        <p:nvPr/>
                      </p:nvSpPr>
                      <p:spPr bwMode="auto">
                        <a:xfrm>
                          <a:off x="4267" y="8888"/>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00" name="Line 256"/>
                        <p:cNvSpPr>
                          <a:spLocks noChangeShapeType="1"/>
                        </p:cNvSpPr>
                        <p:nvPr/>
                      </p:nvSpPr>
                      <p:spPr bwMode="auto">
                        <a:xfrm rot="5400000" flipV="1">
                          <a:off x="4266" y="8887"/>
                          <a:ext cx="27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6401" name="Group 257"/>
                  <p:cNvGrpSpPr>
                    <a:grpSpLocks/>
                  </p:cNvGrpSpPr>
                  <p:nvPr/>
                </p:nvGrpSpPr>
                <p:grpSpPr bwMode="auto">
                  <a:xfrm>
                    <a:off x="3606" y="8800"/>
                    <a:ext cx="2320" cy="2828"/>
                    <a:chOff x="3510" y="8704"/>
                    <a:chExt cx="2473" cy="3015"/>
                  </a:xfrm>
                </p:grpSpPr>
                <p:grpSp>
                  <p:nvGrpSpPr>
                    <p:cNvPr id="6402" name="Group 258"/>
                    <p:cNvGrpSpPr>
                      <a:grpSpLocks/>
                    </p:cNvGrpSpPr>
                    <p:nvPr/>
                  </p:nvGrpSpPr>
                  <p:grpSpPr bwMode="auto">
                    <a:xfrm>
                      <a:off x="3704" y="8811"/>
                      <a:ext cx="1807" cy="2811"/>
                      <a:chOff x="6374" y="2505"/>
                      <a:chExt cx="1807" cy="2811"/>
                    </a:xfrm>
                  </p:grpSpPr>
                  <p:sp>
                    <p:nvSpPr>
                      <p:cNvPr id="6403" name="Arc 259"/>
                      <p:cNvSpPr>
                        <a:spLocks/>
                      </p:cNvSpPr>
                      <p:nvPr/>
                    </p:nvSpPr>
                    <p:spPr bwMode="auto">
                      <a:xfrm flipH="1">
                        <a:off x="7006" y="3454"/>
                        <a:ext cx="879" cy="892"/>
                      </a:xfrm>
                      <a:custGeom>
                        <a:avLst/>
                        <a:gdLst>
                          <a:gd name="G0" fmla="+- 20924 0 0"/>
                          <a:gd name="G1" fmla="+- 21600 0 0"/>
                          <a:gd name="G2" fmla="+- 21600 0 0"/>
                          <a:gd name="T0" fmla="*/ 722 w 42524"/>
                          <a:gd name="T1" fmla="*/ 13957 h 43200"/>
                          <a:gd name="T2" fmla="*/ 0 w 42524"/>
                          <a:gd name="T3" fmla="*/ 26962 h 43200"/>
                          <a:gd name="T4" fmla="*/ 20924 w 42524"/>
                          <a:gd name="T5" fmla="*/ 21600 h 43200"/>
                        </a:gdLst>
                        <a:ahLst/>
                        <a:cxnLst>
                          <a:cxn ang="0">
                            <a:pos x="T0" y="T1"/>
                          </a:cxn>
                          <a:cxn ang="0">
                            <a:pos x="T2" y="T3"/>
                          </a:cxn>
                          <a:cxn ang="0">
                            <a:pos x="T4" y="T5"/>
                          </a:cxn>
                        </a:cxnLst>
                        <a:rect l="0" t="0" r="r" b="b"/>
                        <a:pathLst>
                          <a:path w="42524" h="43200" fill="none" extrusionOk="0">
                            <a:moveTo>
                              <a:pt x="721" y="13956"/>
                            </a:moveTo>
                            <a:cubicBezTo>
                              <a:pt x="3899" y="5557"/>
                              <a:pt x="11943" y="-1"/>
                              <a:pt x="20924" y="0"/>
                            </a:cubicBezTo>
                            <a:cubicBezTo>
                              <a:pt x="32853" y="0"/>
                              <a:pt x="42524" y="9670"/>
                              <a:pt x="42524" y="21600"/>
                            </a:cubicBezTo>
                            <a:cubicBezTo>
                              <a:pt x="42524" y="33529"/>
                              <a:pt x="32853" y="43200"/>
                              <a:pt x="20924" y="43200"/>
                            </a:cubicBezTo>
                            <a:cubicBezTo>
                              <a:pt x="11059" y="43200"/>
                              <a:pt x="2448" y="36517"/>
                              <a:pt x="0" y="26961"/>
                            </a:cubicBezTo>
                          </a:path>
                          <a:path w="42524" h="43200" stroke="0" extrusionOk="0">
                            <a:moveTo>
                              <a:pt x="721" y="13956"/>
                            </a:moveTo>
                            <a:cubicBezTo>
                              <a:pt x="3899" y="5557"/>
                              <a:pt x="11943" y="-1"/>
                              <a:pt x="20924" y="0"/>
                            </a:cubicBezTo>
                            <a:cubicBezTo>
                              <a:pt x="32853" y="0"/>
                              <a:pt x="42524" y="9670"/>
                              <a:pt x="42524" y="21600"/>
                            </a:cubicBezTo>
                            <a:cubicBezTo>
                              <a:pt x="42524" y="33529"/>
                              <a:pt x="32853" y="43200"/>
                              <a:pt x="20924" y="43200"/>
                            </a:cubicBezTo>
                            <a:cubicBezTo>
                              <a:pt x="11059" y="43200"/>
                              <a:pt x="2448" y="36517"/>
                              <a:pt x="0" y="26961"/>
                            </a:cubicBezTo>
                            <a:lnTo>
                              <a:pt x="20924"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04" name="Arc 260"/>
                      <p:cNvSpPr>
                        <a:spLocks/>
                      </p:cNvSpPr>
                      <p:nvPr/>
                    </p:nvSpPr>
                    <p:spPr bwMode="auto">
                      <a:xfrm flipH="1">
                        <a:off x="6900" y="3234"/>
                        <a:ext cx="739" cy="1352"/>
                      </a:xfrm>
                      <a:custGeom>
                        <a:avLst/>
                        <a:gdLst>
                          <a:gd name="G0" fmla="+- 7942 0 0"/>
                          <a:gd name="G1" fmla="+- 21600 0 0"/>
                          <a:gd name="G2" fmla="+- 21600 0 0"/>
                          <a:gd name="T0" fmla="*/ 0 w 29542"/>
                          <a:gd name="T1" fmla="*/ 1513 h 43200"/>
                          <a:gd name="T2" fmla="*/ 2649 w 29542"/>
                          <a:gd name="T3" fmla="*/ 42541 h 43200"/>
                          <a:gd name="T4" fmla="*/ 7942 w 29542"/>
                          <a:gd name="T5" fmla="*/ 21600 h 43200"/>
                        </a:gdLst>
                        <a:ahLst/>
                        <a:cxnLst>
                          <a:cxn ang="0">
                            <a:pos x="T0" y="T1"/>
                          </a:cxn>
                          <a:cxn ang="0">
                            <a:pos x="T2" y="T3"/>
                          </a:cxn>
                          <a:cxn ang="0">
                            <a:pos x="T4" y="T5"/>
                          </a:cxn>
                        </a:cxnLst>
                        <a:rect l="0" t="0" r="r" b="b"/>
                        <a:pathLst>
                          <a:path w="29542" h="43200" fill="none" extrusionOk="0">
                            <a:moveTo>
                              <a:pt x="0" y="1513"/>
                            </a:moveTo>
                            <a:cubicBezTo>
                              <a:pt x="2528" y="513"/>
                              <a:pt x="5223" y="-1"/>
                              <a:pt x="7942" y="0"/>
                            </a:cubicBezTo>
                            <a:cubicBezTo>
                              <a:pt x="19871" y="0"/>
                              <a:pt x="29542" y="9670"/>
                              <a:pt x="29542" y="21600"/>
                            </a:cubicBezTo>
                            <a:cubicBezTo>
                              <a:pt x="29542" y="33529"/>
                              <a:pt x="19871" y="43200"/>
                              <a:pt x="7942" y="43200"/>
                            </a:cubicBezTo>
                            <a:cubicBezTo>
                              <a:pt x="6157" y="43200"/>
                              <a:pt x="4379" y="42978"/>
                              <a:pt x="2648" y="42541"/>
                            </a:cubicBezTo>
                          </a:path>
                          <a:path w="29542" h="43200" stroke="0" extrusionOk="0">
                            <a:moveTo>
                              <a:pt x="0" y="1513"/>
                            </a:moveTo>
                            <a:cubicBezTo>
                              <a:pt x="2528" y="513"/>
                              <a:pt x="5223" y="-1"/>
                              <a:pt x="7942" y="0"/>
                            </a:cubicBezTo>
                            <a:cubicBezTo>
                              <a:pt x="19871" y="0"/>
                              <a:pt x="29542" y="9670"/>
                              <a:pt x="29542" y="21600"/>
                            </a:cubicBezTo>
                            <a:cubicBezTo>
                              <a:pt x="29542" y="33529"/>
                              <a:pt x="19871" y="43200"/>
                              <a:pt x="7942" y="43200"/>
                            </a:cubicBezTo>
                            <a:cubicBezTo>
                              <a:pt x="6157" y="43200"/>
                              <a:pt x="4379" y="42978"/>
                              <a:pt x="2648" y="42541"/>
                            </a:cubicBezTo>
                            <a:lnTo>
                              <a:pt x="7942"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05" name="Arc 261"/>
                      <p:cNvSpPr>
                        <a:spLocks/>
                      </p:cNvSpPr>
                      <p:nvPr/>
                    </p:nvSpPr>
                    <p:spPr bwMode="auto">
                      <a:xfrm flipH="1">
                        <a:off x="6786" y="3049"/>
                        <a:ext cx="849" cy="1719"/>
                      </a:xfrm>
                      <a:custGeom>
                        <a:avLst/>
                        <a:gdLst>
                          <a:gd name="G0" fmla="+- 2846 0 0"/>
                          <a:gd name="G1" fmla="+- 21600 0 0"/>
                          <a:gd name="G2" fmla="+- 21600 0 0"/>
                          <a:gd name="T0" fmla="*/ 0 w 24446"/>
                          <a:gd name="T1" fmla="*/ 188 h 43200"/>
                          <a:gd name="T2" fmla="*/ 709 w 24446"/>
                          <a:gd name="T3" fmla="*/ 43094 h 43200"/>
                          <a:gd name="T4" fmla="*/ 2846 w 24446"/>
                          <a:gd name="T5" fmla="*/ 21600 h 43200"/>
                        </a:gdLst>
                        <a:ahLst/>
                        <a:cxnLst>
                          <a:cxn ang="0">
                            <a:pos x="T0" y="T1"/>
                          </a:cxn>
                          <a:cxn ang="0">
                            <a:pos x="T2" y="T3"/>
                          </a:cxn>
                          <a:cxn ang="0">
                            <a:pos x="T4" y="T5"/>
                          </a:cxn>
                        </a:cxnLst>
                        <a:rect l="0" t="0" r="r" b="b"/>
                        <a:pathLst>
                          <a:path w="24446" h="43200" fill="none" extrusionOk="0">
                            <a:moveTo>
                              <a:pt x="0" y="188"/>
                            </a:moveTo>
                            <a:cubicBezTo>
                              <a:pt x="943" y="62"/>
                              <a:pt x="1894" y="-1"/>
                              <a:pt x="2846" y="0"/>
                            </a:cubicBezTo>
                            <a:cubicBezTo>
                              <a:pt x="14775" y="0"/>
                              <a:pt x="24446" y="9670"/>
                              <a:pt x="24446" y="21600"/>
                            </a:cubicBezTo>
                            <a:cubicBezTo>
                              <a:pt x="24446" y="33529"/>
                              <a:pt x="14775" y="43200"/>
                              <a:pt x="2846" y="43200"/>
                            </a:cubicBezTo>
                            <a:cubicBezTo>
                              <a:pt x="2132" y="43200"/>
                              <a:pt x="1419" y="43164"/>
                              <a:pt x="708" y="43094"/>
                            </a:cubicBezTo>
                          </a:path>
                          <a:path w="24446" h="43200" stroke="0" extrusionOk="0">
                            <a:moveTo>
                              <a:pt x="0" y="188"/>
                            </a:moveTo>
                            <a:cubicBezTo>
                              <a:pt x="943" y="62"/>
                              <a:pt x="1894" y="-1"/>
                              <a:pt x="2846" y="0"/>
                            </a:cubicBezTo>
                            <a:cubicBezTo>
                              <a:pt x="14775" y="0"/>
                              <a:pt x="24446" y="9670"/>
                              <a:pt x="24446" y="21600"/>
                            </a:cubicBezTo>
                            <a:cubicBezTo>
                              <a:pt x="24446" y="33529"/>
                              <a:pt x="14775" y="43200"/>
                              <a:pt x="2846" y="43200"/>
                            </a:cubicBezTo>
                            <a:cubicBezTo>
                              <a:pt x="2132" y="43200"/>
                              <a:pt x="1419" y="43164"/>
                              <a:pt x="708" y="43094"/>
                            </a:cubicBezTo>
                            <a:lnTo>
                              <a:pt x="2846" y="2160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06" name="Arc 262"/>
                      <p:cNvSpPr>
                        <a:spLocks/>
                      </p:cNvSpPr>
                      <p:nvPr/>
                    </p:nvSpPr>
                    <p:spPr bwMode="auto">
                      <a:xfrm flipH="1">
                        <a:off x="6686" y="2889"/>
                        <a:ext cx="815" cy="2055"/>
                      </a:xfrm>
                      <a:custGeom>
                        <a:avLst/>
                        <a:gdLst>
                          <a:gd name="G0" fmla="+- 0 0 0"/>
                          <a:gd name="G1" fmla="+- 21588 0 0"/>
                          <a:gd name="G2" fmla="+- 21600 0 0"/>
                          <a:gd name="T0" fmla="*/ 720 w 21600"/>
                          <a:gd name="T1" fmla="*/ 0 h 43183"/>
                          <a:gd name="T2" fmla="*/ 479 w 21600"/>
                          <a:gd name="T3" fmla="*/ 43183 h 43183"/>
                          <a:gd name="T4" fmla="*/ 0 w 21600"/>
                          <a:gd name="T5" fmla="*/ 21588 h 43183"/>
                        </a:gdLst>
                        <a:ahLst/>
                        <a:cxnLst>
                          <a:cxn ang="0">
                            <a:pos x="T0" y="T1"/>
                          </a:cxn>
                          <a:cxn ang="0">
                            <a:pos x="T2" y="T3"/>
                          </a:cxn>
                          <a:cxn ang="0">
                            <a:pos x="T4" y="T5"/>
                          </a:cxn>
                        </a:cxnLst>
                        <a:rect l="0" t="0" r="r" b="b"/>
                        <a:pathLst>
                          <a:path w="21600" h="43183" fill="none" extrusionOk="0">
                            <a:moveTo>
                              <a:pt x="719" y="0"/>
                            </a:moveTo>
                            <a:cubicBezTo>
                              <a:pt x="12362" y="388"/>
                              <a:pt x="21600" y="9938"/>
                              <a:pt x="21600" y="21588"/>
                            </a:cubicBezTo>
                            <a:cubicBezTo>
                              <a:pt x="21600" y="33330"/>
                              <a:pt x="12218" y="42922"/>
                              <a:pt x="478" y="43182"/>
                            </a:cubicBezTo>
                          </a:path>
                          <a:path w="21600" h="43183" stroke="0" extrusionOk="0">
                            <a:moveTo>
                              <a:pt x="719" y="0"/>
                            </a:moveTo>
                            <a:cubicBezTo>
                              <a:pt x="12362" y="388"/>
                              <a:pt x="21600" y="9938"/>
                              <a:pt x="21600" y="21588"/>
                            </a:cubicBezTo>
                            <a:cubicBezTo>
                              <a:pt x="21600" y="33330"/>
                              <a:pt x="12218" y="42922"/>
                              <a:pt x="478" y="43182"/>
                            </a:cubicBezTo>
                            <a:lnTo>
                              <a:pt x="0" y="21588"/>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07" name="Arc 263"/>
                      <p:cNvSpPr>
                        <a:spLocks/>
                      </p:cNvSpPr>
                      <p:nvPr/>
                    </p:nvSpPr>
                    <p:spPr bwMode="auto">
                      <a:xfrm flipH="1">
                        <a:off x="6564" y="2792"/>
                        <a:ext cx="1004" cy="2287"/>
                      </a:xfrm>
                      <a:custGeom>
                        <a:avLst/>
                        <a:gdLst>
                          <a:gd name="G0" fmla="+- 0 0 0"/>
                          <a:gd name="G1" fmla="+- 20764 0 0"/>
                          <a:gd name="G2" fmla="+- 21600 0 0"/>
                          <a:gd name="T0" fmla="*/ 5950 w 21600"/>
                          <a:gd name="T1" fmla="*/ 0 h 41465"/>
                          <a:gd name="T2" fmla="*/ 6167 w 21600"/>
                          <a:gd name="T3" fmla="*/ 41465 h 41465"/>
                          <a:gd name="T4" fmla="*/ 0 w 21600"/>
                          <a:gd name="T5" fmla="*/ 20764 h 41465"/>
                        </a:gdLst>
                        <a:ahLst/>
                        <a:cxnLst>
                          <a:cxn ang="0">
                            <a:pos x="T0" y="T1"/>
                          </a:cxn>
                          <a:cxn ang="0">
                            <a:pos x="T2" y="T3"/>
                          </a:cxn>
                          <a:cxn ang="0">
                            <a:pos x="T4" y="T5"/>
                          </a:cxn>
                        </a:cxnLst>
                        <a:rect l="0" t="0" r="r" b="b"/>
                        <a:pathLst>
                          <a:path w="21600" h="41465" fill="none" extrusionOk="0">
                            <a:moveTo>
                              <a:pt x="5950" y="-1"/>
                            </a:moveTo>
                            <a:cubicBezTo>
                              <a:pt x="15214" y="2654"/>
                              <a:pt x="21600" y="11126"/>
                              <a:pt x="21600" y="20764"/>
                            </a:cubicBezTo>
                            <a:cubicBezTo>
                              <a:pt x="21600" y="30318"/>
                              <a:pt x="15323" y="38737"/>
                              <a:pt x="6166" y="41464"/>
                            </a:cubicBezTo>
                          </a:path>
                          <a:path w="21600" h="41465" stroke="0" extrusionOk="0">
                            <a:moveTo>
                              <a:pt x="5950" y="-1"/>
                            </a:moveTo>
                            <a:cubicBezTo>
                              <a:pt x="15214" y="2654"/>
                              <a:pt x="21600" y="11126"/>
                              <a:pt x="21600" y="20764"/>
                            </a:cubicBezTo>
                            <a:cubicBezTo>
                              <a:pt x="21600" y="30318"/>
                              <a:pt x="15323" y="38737"/>
                              <a:pt x="6166" y="41464"/>
                            </a:cubicBezTo>
                            <a:lnTo>
                              <a:pt x="0" y="2076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08" name="Arc 264"/>
                      <p:cNvSpPr>
                        <a:spLocks/>
                      </p:cNvSpPr>
                      <p:nvPr/>
                    </p:nvSpPr>
                    <p:spPr bwMode="auto">
                      <a:xfrm flipH="1">
                        <a:off x="6471" y="2641"/>
                        <a:ext cx="1328" cy="2549"/>
                      </a:xfrm>
                      <a:custGeom>
                        <a:avLst/>
                        <a:gdLst>
                          <a:gd name="G0" fmla="+- 0 0 0"/>
                          <a:gd name="G1" fmla="+- 17614 0 0"/>
                          <a:gd name="G2" fmla="+- 21600 0 0"/>
                          <a:gd name="T0" fmla="*/ 12502 w 21600"/>
                          <a:gd name="T1" fmla="*/ 0 h 35086"/>
                          <a:gd name="T2" fmla="*/ 12700 w 21600"/>
                          <a:gd name="T3" fmla="*/ 35086 h 35086"/>
                          <a:gd name="T4" fmla="*/ 0 w 21600"/>
                          <a:gd name="T5" fmla="*/ 17614 h 35086"/>
                        </a:gdLst>
                        <a:ahLst/>
                        <a:cxnLst>
                          <a:cxn ang="0">
                            <a:pos x="T0" y="T1"/>
                          </a:cxn>
                          <a:cxn ang="0">
                            <a:pos x="T2" y="T3"/>
                          </a:cxn>
                          <a:cxn ang="0">
                            <a:pos x="T4" y="T5"/>
                          </a:cxn>
                        </a:cxnLst>
                        <a:rect l="0" t="0" r="r" b="b"/>
                        <a:pathLst>
                          <a:path w="21600" h="35086" fill="none" extrusionOk="0">
                            <a:moveTo>
                              <a:pt x="12502" y="-1"/>
                            </a:moveTo>
                            <a:cubicBezTo>
                              <a:pt x="18209" y="4050"/>
                              <a:pt x="21600" y="10615"/>
                              <a:pt x="21600" y="17614"/>
                            </a:cubicBezTo>
                            <a:cubicBezTo>
                              <a:pt x="21600" y="24526"/>
                              <a:pt x="18291" y="31021"/>
                              <a:pt x="12699" y="35085"/>
                            </a:cubicBezTo>
                          </a:path>
                          <a:path w="21600" h="35086" stroke="0" extrusionOk="0">
                            <a:moveTo>
                              <a:pt x="12502" y="-1"/>
                            </a:moveTo>
                            <a:cubicBezTo>
                              <a:pt x="18209" y="4050"/>
                              <a:pt x="21600" y="10615"/>
                              <a:pt x="21600" y="17614"/>
                            </a:cubicBezTo>
                            <a:cubicBezTo>
                              <a:pt x="21600" y="24526"/>
                              <a:pt x="18291" y="31021"/>
                              <a:pt x="12699" y="35085"/>
                            </a:cubicBezTo>
                            <a:lnTo>
                              <a:pt x="0" y="17614"/>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09" name="Arc 265"/>
                      <p:cNvSpPr>
                        <a:spLocks/>
                      </p:cNvSpPr>
                      <p:nvPr/>
                    </p:nvSpPr>
                    <p:spPr bwMode="auto">
                      <a:xfrm flipH="1">
                        <a:off x="6374" y="2505"/>
                        <a:ext cx="1807" cy="2811"/>
                      </a:xfrm>
                      <a:custGeom>
                        <a:avLst/>
                        <a:gdLst>
                          <a:gd name="G0" fmla="+- 0 0 0"/>
                          <a:gd name="G1" fmla="+- 14341 0 0"/>
                          <a:gd name="G2" fmla="+- 21600 0 0"/>
                          <a:gd name="T0" fmla="*/ 16152 w 21600"/>
                          <a:gd name="T1" fmla="*/ 0 h 28347"/>
                          <a:gd name="T2" fmla="*/ 16444 w 21600"/>
                          <a:gd name="T3" fmla="*/ 28347 h 28347"/>
                          <a:gd name="T4" fmla="*/ 0 w 21600"/>
                          <a:gd name="T5" fmla="*/ 14341 h 28347"/>
                        </a:gdLst>
                        <a:ahLst/>
                        <a:cxnLst>
                          <a:cxn ang="0">
                            <a:pos x="T0" y="T1"/>
                          </a:cxn>
                          <a:cxn ang="0">
                            <a:pos x="T2" y="T3"/>
                          </a:cxn>
                          <a:cxn ang="0">
                            <a:pos x="T4" y="T5"/>
                          </a:cxn>
                        </a:cxnLst>
                        <a:rect l="0" t="0" r="r" b="b"/>
                        <a:pathLst>
                          <a:path w="21600" h="28347" fill="none" extrusionOk="0">
                            <a:moveTo>
                              <a:pt x="16152" y="-1"/>
                            </a:moveTo>
                            <a:cubicBezTo>
                              <a:pt x="19661" y="3952"/>
                              <a:pt x="21600" y="9055"/>
                              <a:pt x="21600" y="14341"/>
                            </a:cubicBezTo>
                            <a:cubicBezTo>
                              <a:pt x="21600" y="19473"/>
                              <a:pt x="19772" y="24439"/>
                              <a:pt x="16443" y="28346"/>
                            </a:cubicBezTo>
                          </a:path>
                          <a:path w="21600" h="28347" stroke="0" extrusionOk="0">
                            <a:moveTo>
                              <a:pt x="16152" y="-1"/>
                            </a:moveTo>
                            <a:cubicBezTo>
                              <a:pt x="19661" y="3952"/>
                              <a:pt x="21600" y="9055"/>
                              <a:pt x="21600" y="14341"/>
                            </a:cubicBezTo>
                            <a:cubicBezTo>
                              <a:pt x="21600" y="19473"/>
                              <a:pt x="19772" y="24439"/>
                              <a:pt x="16443" y="28346"/>
                            </a:cubicBezTo>
                            <a:lnTo>
                              <a:pt x="0" y="14341"/>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10" name="Group 266"/>
                    <p:cNvGrpSpPr>
                      <a:grpSpLocks/>
                    </p:cNvGrpSpPr>
                    <p:nvPr/>
                  </p:nvGrpSpPr>
                  <p:grpSpPr bwMode="auto">
                    <a:xfrm>
                      <a:off x="3510" y="8704"/>
                      <a:ext cx="2473" cy="3015"/>
                      <a:chOff x="5893" y="11037"/>
                      <a:chExt cx="2473" cy="3015"/>
                    </a:xfrm>
                  </p:grpSpPr>
                  <p:sp>
                    <p:nvSpPr>
                      <p:cNvPr id="6411" name="Line 267"/>
                      <p:cNvSpPr>
                        <a:spLocks noChangeShapeType="1"/>
                      </p:cNvSpPr>
                      <p:nvPr/>
                    </p:nvSpPr>
                    <p:spPr bwMode="auto">
                      <a:xfrm>
                        <a:off x="5893" y="11037"/>
                        <a:ext cx="1" cy="3015"/>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12" name="Arc 268"/>
                      <p:cNvSpPr>
                        <a:spLocks/>
                      </p:cNvSpPr>
                      <p:nvPr/>
                    </p:nvSpPr>
                    <p:spPr bwMode="auto">
                      <a:xfrm flipH="1">
                        <a:off x="5984" y="11055"/>
                        <a:ext cx="2382" cy="2993"/>
                      </a:xfrm>
                      <a:custGeom>
                        <a:avLst/>
                        <a:gdLst>
                          <a:gd name="G0" fmla="+- 0 0 0"/>
                          <a:gd name="G1" fmla="+- 9891 0 0"/>
                          <a:gd name="G2" fmla="+- 21600 0 0"/>
                          <a:gd name="T0" fmla="*/ 19202 w 21600"/>
                          <a:gd name="T1" fmla="*/ 0 h 19536"/>
                          <a:gd name="T2" fmla="*/ 19327 w 21600"/>
                          <a:gd name="T3" fmla="*/ 19536 h 19536"/>
                          <a:gd name="T4" fmla="*/ 0 w 21600"/>
                          <a:gd name="T5" fmla="*/ 9891 h 19536"/>
                        </a:gdLst>
                        <a:ahLst/>
                        <a:cxnLst>
                          <a:cxn ang="0">
                            <a:pos x="T0" y="T1"/>
                          </a:cxn>
                          <a:cxn ang="0">
                            <a:pos x="T2" y="T3"/>
                          </a:cxn>
                          <a:cxn ang="0">
                            <a:pos x="T4" y="T5"/>
                          </a:cxn>
                        </a:cxnLst>
                        <a:rect l="0" t="0" r="r" b="b"/>
                        <a:pathLst>
                          <a:path w="21600" h="19536" fill="none" extrusionOk="0">
                            <a:moveTo>
                              <a:pt x="19202" y="-1"/>
                            </a:moveTo>
                            <a:cubicBezTo>
                              <a:pt x="20777" y="3058"/>
                              <a:pt x="21600" y="6450"/>
                              <a:pt x="21600" y="9891"/>
                            </a:cubicBezTo>
                            <a:cubicBezTo>
                              <a:pt x="21600" y="13238"/>
                              <a:pt x="20821" y="16540"/>
                              <a:pt x="19327" y="19536"/>
                            </a:cubicBezTo>
                          </a:path>
                          <a:path w="21600" h="19536" stroke="0" extrusionOk="0">
                            <a:moveTo>
                              <a:pt x="19202" y="-1"/>
                            </a:moveTo>
                            <a:cubicBezTo>
                              <a:pt x="20777" y="3058"/>
                              <a:pt x="21600" y="6450"/>
                              <a:pt x="21600" y="9891"/>
                            </a:cubicBezTo>
                            <a:cubicBezTo>
                              <a:pt x="21600" y="13238"/>
                              <a:pt x="20821" y="16540"/>
                              <a:pt x="19327" y="19536"/>
                            </a:cubicBezTo>
                            <a:lnTo>
                              <a:pt x="0" y="9891"/>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6413" name="Group 269"/>
                <p:cNvGrpSpPr>
                  <a:grpSpLocks/>
                </p:cNvGrpSpPr>
                <p:nvPr/>
              </p:nvGrpSpPr>
              <p:grpSpPr bwMode="auto">
                <a:xfrm>
                  <a:off x="6871" y="8678"/>
                  <a:ext cx="3219" cy="3114"/>
                  <a:chOff x="3511" y="5212"/>
                  <a:chExt cx="4929" cy="4768"/>
                </a:xfrm>
              </p:grpSpPr>
              <p:sp>
                <p:nvSpPr>
                  <p:cNvPr id="6414" name="Arc 270"/>
                  <p:cNvSpPr>
                    <a:spLocks/>
                  </p:cNvSpPr>
                  <p:nvPr/>
                </p:nvSpPr>
                <p:spPr bwMode="auto">
                  <a:xfrm rot="16200000" flipV="1">
                    <a:off x="5677" y="7122"/>
                    <a:ext cx="607" cy="1721"/>
                  </a:xfrm>
                  <a:custGeom>
                    <a:avLst/>
                    <a:gdLst>
                      <a:gd name="G0" fmla="+- 0 0 0"/>
                      <a:gd name="G1" fmla="+- 17547 0 0"/>
                      <a:gd name="G2" fmla="+- 21600 0 0"/>
                      <a:gd name="T0" fmla="*/ 12596 w 21600"/>
                      <a:gd name="T1" fmla="*/ 0 h 34165"/>
                      <a:gd name="T2" fmla="*/ 13799 w 21600"/>
                      <a:gd name="T3" fmla="*/ 34165 h 34165"/>
                      <a:gd name="T4" fmla="*/ 0 w 21600"/>
                      <a:gd name="T5" fmla="*/ 17547 h 34165"/>
                    </a:gdLst>
                    <a:ahLst/>
                    <a:cxnLst>
                      <a:cxn ang="0">
                        <a:pos x="T0" y="T1"/>
                      </a:cxn>
                      <a:cxn ang="0">
                        <a:pos x="T2" y="T3"/>
                      </a:cxn>
                      <a:cxn ang="0">
                        <a:pos x="T4" y="T5"/>
                      </a:cxn>
                    </a:cxnLst>
                    <a:rect l="0" t="0" r="r" b="b"/>
                    <a:pathLst>
                      <a:path w="21600" h="34165" fill="none" extrusionOk="0">
                        <a:moveTo>
                          <a:pt x="12596" y="-1"/>
                        </a:moveTo>
                        <a:cubicBezTo>
                          <a:pt x="18248" y="4057"/>
                          <a:pt x="21600" y="10589"/>
                          <a:pt x="21600" y="17547"/>
                        </a:cubicBezTo>
                        <a:cubicBezTo>
                          <a:pt x="21600" y="23970"/>
                          <a:pt x="18740" y="30061"/>
                          <a:pt x="13798" y="34164"/>
                        </a:cubicBezTo>
                      </a:path>
                      <a:path w="21600" h="34165" stroke="0" extrusionOk="0">
                        <a:moveTo>
                          <a:pt x="12596" y="-1"/>
                        </a:moveTo>
                        <a:cubicBezTo>
                          <a:pt x="18248" y="4057"/>
                          <a:pt x="21600" y="10589"/>
                          <a:pt x="21600" y="17547"/>
                        </a:cubicBezTo>
                        <a:cubicBezTo>
                          <a:pt x="21600" y="23970"/>
                          <a:pt x="18740" y="30061"/>
                          <a:pt x="13798" y="34164"/>
                        </a:cubicBezTo>
                        <a:lnTo>
                          <a:pt x="0" y="17547"/>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415" name="Group 271"/>
                  <p:cNvGrpSpPr>
                    <a:grpSpLocks/>
                  </p:cNvGrpSpPr>
                  <p:nvPr/>
                </p:nvGrpSpPr>
                <p:grpSpPr bwMode="auto">
                  <a:xfrm>
                    <a:off x="6861" y="7941"/>
                    <a:ext cx="1474" cy="489"/>
                    <a:chOff x="6861" y="7941"/>
                    <a:chExt cx="1474" cy="489"/>
                  </a:xfrm>
                </p:grpSpPr>
                <p:sp>
                  <p:nvSpPr>
                    <p:cNvPr id="6416" name="Line 272"/>
                    <p:cNvSpPr>
                      <a:spLocks noChangeShapeType="1"/>
                    </p:cNvSpPr>
                    <p:nvPr/>
                  </p:nvSpPr>
                  <p:spPr bwMode="auto">
                    <a:xfrm flipH="1">
                      <a:off x="7739" y="8427"/>
                      <a:ext cx="596" cy="2"/>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17" name="Arc 273"/>
                    <p:cNvSpPr>
                      <a:spLocks/>
                    </p:cNvSpPr>
                    <p:nvPr/>
                  </p:nvSpPr>
                  <p:spPr bwMode="auto">
                    <a:xfrm rot="16200000" flipH="1">
                      <a:off x="7204" y="7922"/>
                      <a:ext cx="445" cy="571"/>
                    </a:xfrm>
                    <a:custGeom>
                      <a:avLst/>
                      <a:gdLst>
                        <a:gd name="G0" fmla="+- 0 0 0"/>
                        <a:gd name="G1" fmla="+- 17111 0 0"/>
                        <a:gd name="G2" fmla="+- 21600 0 0"/>
                        <a:gd name="T0" fmla="*/ 13182 w 21600"/>
                        <a:gd name="T1" fmla="*/ 0 h 17788"/>
                        <a:gd name="T2" fmla="*/ 21589 w 21600"/>
                        <a:gd name="T3" fmla="*/ 17788 h 17788"/>
                        <a:gd name="T4" fmla="*/ 0 w 21600"/>
                        <a:gd name="T5" fmla="*/ 17111 h 17788"/>
                      </a:gdLst>
                      <a:ahLst/>
                      <a:cxnLst>
                        <a:cxn ang="0">
                          <a:pos x="T0" y="T1"/>
                        </a:cxn>
                        <a:cxn ang="0">
                          <a:pos x="T2" y="T3"/>
                        </a:cxn>
                        <a:cxn ang="0">
                          <a:pos x="T4" y="T5"/>
                        </a:cxn>
                      </a:cxnLst>
                      <a:rect l="0" t="0" r="r" b="b"/>
                      <a:pathLst>
                        <a:path w="21600" h="17788" fill="none" extrusionOk="0">
                          <a:moveTo>
                            <a:pt x="13182" y="-1"/>
                          </a:moveTo>
                          <a:cubicBezTo>
                            <a:pt x="18490" y="4089"/>
                            <a:pt x="21600" y="10410"/>
                            <a:pt x="21600" y="17111"/>
                          </a:cubicBezTo>
                          <a:cubicBezTo>
                            <a:pt x="21600" y="17336"/>
                            <a:pt x="21596" y="17562"/>
                            <a:pt x="21589" y="17788"/>
                          </a:cubicBezTo>
                        </a:path>
                        <a:path w="21600" h="17788" stroke="0" extrusionOk="0">
                          <a:moveTo>
                            <a:pt x="13182" y="-1"/>
                          </a:moveTo>
                          <a:cubicBezTo>
                            <a:pt x="18490" y="4089"/>
                            <a:pt x="21600" y="10410"/>
                            <a:pt x="21600" y="17111"/>
                          </a:cubicBezTo>
                          <a:cubicBezTo>
                            <a:pt x="21600" y="17336"/>
                            <a:pt x="21596" y="17562"/>
                            <a:pt x="21589" y="17788"/>
                          </a:cubicBezTo>
                          <a:lnTo>
                            <a:pt x="0" y="17111"/>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18" name="Freeform 274"/>
                    <p:cNvSpPr>
                      <a:spLocks/>
                    </p:cNvSpPr>
                    <p:nvPr/>
                  </p:nvSpPr>
                  <p:spPr bwMode="auto">
                    <a:xfrm>
                      <a:off x="6861" y="7941"/>
                      <a:ext cx="273" cy="309"/>
                    </a:xfrm>
                    <a:custGeom>
                      <a:avLst/>
                      <a:gdLst/>
                      <a:ahLst/>
                      <a:cxnLst>
                        <a:cxn ang="0">
                          <a:pos x="0" y="0"/>
                        </a:cxn>
                        <a:cxn ang="0">
                          <a:pos x="93" y="93"/>
                        </a:cxn>
                        <a:cxn ang="0">
                          <a:pos x="162" y="201"/>
                        </a:cxn>
                        <a:cxn ang="0">
                          <a:pos x="273" y="309"/>
                        </a:cxn>
                      </a:cxnLst>
                      <a:rect l="0" t="0" r="r" b="b"/>
                      <a:pathLst>
                        <a:path w="273" h="309">
                          <a:moveTo>
                            <a:pt x="0" y="0"/>
                          </a:moveTo>
                          <a:cubicBezTo>
                            <a:pt x="15" y="15"/>
                            <a:pt x="66" y="60"/>
                            <a:pt x="93" y="93"/>
                          </a:cubicBezTo>
                          <a:cubicBezTo>
                            <a:pt x="120" y="126"/>
                            <a:pt x="132" y="165"/>
                            <a:pt x="162" y="201"/>
                          </a:cubicBezTo>
                          <a:cubicBezTo>
                            <a:pt x="192" y="237"/>
                            <a:pt x="250" y="287"/>
                            <a:pt x="273" y="309"/>
                          </a:cubicBezTo>
                        </a:path>
                      </a:pathLst>
                    </a:custGeom>
                    <a:noFill/>
                    <a:ln w="9525" cap="flat">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19" name="Group 275"/>
                  <p:cNvGrpSpPr>
                    <a:grpSpLocks/>
                  </p:cNvGrpSpPr>
                  <p:nvPr/>
                </p:nvGrpSpPr>
                <p:grpSpPr bwMode="auto">
                  <a:xfrm flipH="1">
                    <a:off x="3611" y="7924"/>
                    <a:ext cx="1474" cy="489"/>
                    <a:chOff x="6861" y="7941"/>
                    <a:chExt cx="1474" cy="489"/>
                  </a:xfrm>
                </p:grpSpPr>
                <p:sp>
                  <p:nvSpPr>
                    <p:cNvPr id="6420" name="Line 276"/>
                    <p:cNvSpPr>
                      <a:spLocks noChangeShapeType="1"/>
                    </p:cNvSpPr>
                    <p:nvPr/>
                  </p:nvSpPr>
                  <p:spPr bwMode="auto">
                    <a:xfrm flipH="1">
                      <a:off x="7739" y="8427"/>
                      <a:ext cx="596" cy="2"/>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21" name="Arc 277"/>
                    <p:cNvSpPr>
                      <a:spLocks/>
                    </p:cNvSpPr>
                    <p:nvPr/>
                  </p:nvSpPr>
                  <p:spPr bwMode="auto">
                    <a:xfrm rot="16200000" flipH="1">
                      <a:off x="7204" y="7922"/>
                      <a:ext cx="445" cy="571"/>
                    </a:xfrm>
                    <a:custGeom>
                      <a:avLst/>
                      <a:gdLst>
                        <a:gd name="G0" fmla="+- 0 0 0"/>
                        <a:gd name="G1" fmla="+- 17111 0 0"/>
                        <a:gd name="G2" fmla="+- 21600 0 0"/>
                        <a:gd name="T0" fmla="*/ 13182 w 21600"/>
                        <a:gd name="T1" fmla="*/ 0 h 17788"/>
                        <a:gd name="T2" fmla="*/ 21589 w 21600"/>
                        <a:gd name="T3" fmla="*/ 17788 h 17788"/>
                        <a:gd name="T4" fmla="*/ 0 w 21600"/>
                        <a:gd name="T5" fmla="*/ 17111 h 17788"/>
                      </a:gdLst>
                      <a:ahLst/>
                      <a:cxnLst>
                        <a:cxn ang="0">
                          <a:pos x="T0" y="T1"/>
                        </a:cxn>
                        <a:cxn ang="0">
                          <a:pos x="T2" y="T3"/>
                        </a:cxn>
                        <a:cxn ang="0">
                          <a:pos x="T4" y="T5"/>
                        </a:cxn>
                      </a:cxnLst>
                      <a:rect l="0" t="0" r="r" b="b"/>
                      <a:pathLst>
                        <a:path w="21600" h="17788" fill="none" extrusionOk="0">
                          <a:moveTo>
                            <a:pt x="13182" y="-1"/>
                          </a:moveTo>
                          <a:cubicBezTo>
                            <a:pt x="18490" y="4089"/>
                            <a:pt x="21600" y="10410"/>
                            <a:pt x="21600" y="17111"/>
                          </a:cubicBezTo>
                          <a:cubicBezTo>
                            <a:pt x="21600" y="17336"/>
                            <a:pt x="21596" y="17562"/>
                            <a:pt x="21589" y="17788"/>
                          </a:cubicBezTo>
                        </a:path>
                        <a:path w="21600" h="17788" stroke="0" extrusionOk="0">
                          <a:moveTo>
                            <a:pt x="13182" y="-1"/>
                          </a:moveTo>
                          <a:cubicBezTo>
                            <a:pt x="18490" y="4089"/>
                            <a:pt x="21600" y="10410"/>
                            <a:pt x="21600" y="17111"/>
                          </a:cubicBezTo>
                          <a:cubicBezTo>
                            <a:pt x="21600" y="17336"/>
                            <a:pt x="21596" y="17562"/>
                            <a:pt x="21589" y="17788"/>
                          </a:cubicBezTo>
                          <a:lnTo>
                            <a:pt x="0" y="17111"/>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22" name="Freeform 278"/>
                    <p:cNvSpPr>
                      <a:spLocks/>
                    </p:cNvSpPr>
                    <p:nvPr/>
                  </p:nvSpPr>
                  <p:spPr bwMode="auto">
                    <a:xfrm>
                      <a:off x="6861" y="7941"/>
                      <a:ext cx="273" cy="309"/>
                    </a:xfrm>
                    <a:custGeom>
                      <a:avLst/>
                      <a:gdLst/>
                      <a:ahLst/>
                      <a:cxnLst>
                        <a:cxn ang="0">
                          <a:pos x="0" y="0"/>
                        </a:cxn>
                        <a:cxn ang="0">
                          <a:pos x="93" y="93"/>
                        </a:cxn>
                        <a:cxn ang="0">
                          <a:pos x="162" y="201"/>
                        </a:cxn>
                        <a:cxn ang="0">
                          <a:pos x="273" y="309"/>
                        </a:cxn>
                      </a:cxnLst>
                      <a:rect l="0" t="0" r="r" b="b"/>
                      <a:pathLst>
                        <a:path w="273" h="309">
                          <a:moveTo>
                            <a:pt x="0" y="0"/>
                          </a:moveTo>
                          <a:cubicBezTo>
                            <a:pt x="15" y="15"/>
                            <a:pt x="66" y="60"/>
                            <a:pt x="93" y="93"/>
                          </a:cubicBezTo>
                          <a:cubicBezTo>
                            <a:pt x="120" y="126"/>
                            <a:pt x="132" y="165"/>
                            <a:pt x="162" y="201"/>
                          </a:cubicBezTo>
                          <a:cubicBezTo>
                            <a:pt x="192" y="237"/>
                            <a:pt x="250" y="287"/>
                            <a:pt x="273" y="309"/>
                          </a:cubicBezTo>
                        </a:path>
                      </a:pathLst>
                    </a:custGeom>
                    <a:noFill/>
                    <a:ln w="9525" cap="flat">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23" name="Group 279"/>
                  <p:cNvGrpSpPr>
                    <a:grpSpLocks/>
                  </p:cNvGrpSpPr>
                  <p:nvPr/>
                </p:nvGrpSpPr>
                <p:grpSpPr bwMode="auto">
                  <a:xfrm>
                    <a:off x="3511" y="5212"/>
                    <a:ext cx="4929" cy="4768"/>
                    <a:chOff x="3511" y="5212"/>
                    <a:chExt cx="4929" cy="4768"/>
                  </a:xfrm>
                </p:grpSpPr>
                <p:grpSp>
                  <p:nvGrpSpPr>
                    <p:cNvPr id="6424" name="Group 280"/>
                    <p:cNvGrpSpPr>
                      <a:grpSpLocks/>
                    </p:cNvGrpSpPr>
                    <p:nvPr/>
                  </p:nvGrpSpPr>
                  <p:grpSpPr bwMode="auto">
                    <a:xfrm>
                      <a:off x="3511" y="5212"/>
                      <a:ext cx="4929" cy="4768"/>
                      <a:chOff x="6810" y="2312"/>
                      <a:chExt cx="3150" cy="3047"/>
                    </a:xfrm>
                  </p:grpSpPr>
                  <p:grpSp>
                    <p:nvGrpSpPr>
                      <p:cNvPr id="6425" name="Group 281"/>
                      <p:cNvGrpSpPr>
                        <a:grpSpLocks/>
                      </p:cNvGrpSpPr>
                      <p:nvPr/>
                    </p:nvGrpSpPr>
                    <p:grpSpPr bwMode="auto">
                      <a:xfrm>
                        <a:off x="6810" y="2312"/>
                        <a:ext cx="3150" cy="3047"/>
                        <a:chOff x="6810" y="2312"/>
                        <a:chExt cx="3150" cy="3047"/>
                      </a:xfrm>
                    </p:grpSpPr>
                    <p:grpSp>
                      <p:nvGrpSpPr>
                        <p:cNvPr id="6426" name="Group 282"/>
                        <p:cNvGrpSpPr>
                          <a:grpSpLocks/>
                        </p:cNvGrpSpPr>
                        <p:nvPr/>
                      </p:nvGrpSpPr>
                      <p:grpSpPr bwMode="auto">
                        <a:xfrm>
                          <a:off x="6906" y="2312"/>
                          <a:ext cx="2954" cy="2653"/>
                          <a:chOff x="6906" y="2312"/>
                          <a:chExt cx="2954" cy="2653"/>
                        </a:xfrm>
                      </p:grpSpPr>
                      <p:grpSp>
                        <p:nvGrpSpPr>
                          <p:cNvPr id="6427" name="Group 283"/>
                          <p:cNvGrpSpPr>
                            <a:grpSpLocks/>
                          </p:cNvGrpSpPr>
                          <p:nvPr/>
                        </p:nvGrpSpPr>
                        <p:grpSpPr bwMode="auto">
                          <a:xfrm>
                            <a:off x="6906" y="2315"/>
                            <a:ext cx="2954" cy="2650"/>
                            <a:chOff x="3765" y="2415"/>
                            <a:chExt cx="2926" cy="2625"/>
                          </a:xfrm>
                        </p:grpSpPr>
                        <p:sp>
                          <p:nvSpPr>
                            <p:cNvPr id="6428" name="Line 284"/>
                            <p:cNvSpPr>
                              <a:spLocks noChangeShapeType="1"/>
                            </p:cNvSpPr>
                            <p:nvPr/>
                          </p:nvSpPr>
                          <p:spPr bwMode="auto">
                            <a:xfrm>
                              <a:off x="3765" y="2415"/>
                              <a:ext cx="1" cy="2625"/>
                            </a:xfrm>
                            <a:prstGeom prst="line">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29" name="Line 285"/>
                            <p:cNvSpPr>
                              <a:spLocks noChangeShapeType="1"/>
                            </p:cNvSpPr>
                            <p:nvPr/>
                          </p:nvSpPr>
                          <p:spPr bwMode="auto">
                            <a:xfrm>
                              <a:off x="6690" y="2415"/>
                              <a:ext cx="1" cy="2625"/>
                            </a:xfrm>
                            <a:prstGeom prst="line">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30" name="Group 286"/>
                          <p:cNvGrpSpPr>
                            <a:grpSpLocks/>
                          </p:cNvGrpSpPr>
                          <p:nvPr/>
                        </p:nvGrpSpPr>
                        <p:grpSpPr bwMode="auto">
                          <a:xfrm>
                            <a:off x="7172" y="2315"/>
                            <a:ext cx="2377" cy="2650"/>
                            <a:chOff x="3765" y="2415"/>
                            <a:chExt cx="2926" cy="2625"/>
                          </a:xfrm>
                        </p:grpSpPr>
                        <p:sp>
                          <p:nvSpPr>
                            <p:cNvPr id="6431" name="Line 287"/>
                            <p:cNvSpPr>
                              <a:spLocks noChangeShapeType="1"/>
                            </p:cNvSpPr>
                            <p:nvPr/>
                          </p:nvSpPr>
                          <p:spPr bwMode="auto">
                            <a:xfrm>
                              <a:off x="3765" y="2415"/>
                              <a:ext cx="1" cy="2625"/>
                            </a:xfrm>
                            <a:prstGeom prst="line">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32" name="Line 288"/>
                            <p:cNvSpPr>
                              <a:spLocks noChangeShapeType="1"/>
                            </p:cNvSpPr>
                            <p:nvPr/>
                          </p:nvSpPr>
                          <p:spPr bwMode="auto">
                            <a:xfrm>
                              <a:off x="6690" y="2415"/>
                              <a:ext cx="1" cy="2625"/>
                            </a:xfrm>
                            <a:prstGeom prst="line">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33" name="Group 289"/>
                          <p:cNvGrpSpPr>
                            <a:grpSpLocks/>
                          </p:cNvGrpSpPr>
                          <p:nvPr/>
                        </p:nvGrpSpPr>
                        <p:grpSpPr bwMode="auto">
                          <a:xfrm>
                            <a:off x="7452" y="2312"/>
                            <a:ext cx="1850" cy="2609"/>
                            <a:chOff x="4425" y="2412"/>
                            <a:chExt cx="1621" cy="2584"/>
                          </a:xfrm>
                        </p:grpSpPr>
                        <p:grpSp>
                          <p:nvGrpSpPr>
                            <p:cNvPr id="6434" name="Group 290"/>
                            <p:cNvGrpSpPr>
                              <a:grpSpLocks/>
                            </p:cNvGrpSpPr>
                            <p:nvPr/>
                          </p:nvGrpSpPr>
                          <p:grpSpPr bwMode="auto">
                            <a:xfrm>
                              <a:off x="4425" y="3213"/>
                              <a:ext cx="1620" cy="1783"/>
                              <a:chOff x="4440" y="3213"/>
                              <a:chExt cx="1620" cy="1783"/>
                            </a:xfrm>
                          </p:grpSpPr>
                          <p:sp>
                            <p:nvSpPr>
                              <p:cNvPr id="6435" name="Arc 291"/>
                              <p:cNvSpPr>
                                <a:spLocks/>
                              </p:cNvSpPr>
                              <p:nvPr/>
                            </p:nvSpPr>
                            <p:spPr bwMode="auto">
                              <a:xfrm flipV="1">
                                <a:off x="5010" y="3213"/>
                                <a:ext cx="1050" cy="1783"/>
                              </a:xfrm>
                              <a:custGeom>
                                <a:avLst/>
                                <a:gdLst>
                                  <a:gd name="G0" fmla="+- 0 0 0"/>
                                  <a:gd name="G1" fmla="+- 14927 0 0"/>
                                  <a:gd name="G2" fmla="+- 21600 0 0"/>
                                  <a:gd name="T0" fmla="*/ 15612 w 21600"/>
                                  <a:gd name="T1" fmla="*/ 0 h 14927"/>
                                  <a:gd name="T2" fmla="*/ 21600 w 21600"/>
                                  <a:gd name="T3" fmla="*/ 14927 h 14927"/>
                                  <a:gd name="T4" fmla="*/ 0 w 21600"/>
                                  <a:gd name="T5" fmla="*/ 14927 h 14927"/>
                                </a:gdLst>
                                <a:ahLst/>
                                <a:cxnLst>
                                  <a:cxn ang="0">
                                    <a:pos x="T0" y="T1"/>
                                  </a:cxn>
                                  <a:cxn ang="0">
                                    <a:pos x="T2" y="T3"/>
                                  </a:cxn>
                                  <a:cxn ang="0">
                                    <a:pos x="T4" y="T5"/>
                                  </a:cxn>
                                </a:cxnLst>
                                <a:rect l="0" t="0" r="r" b="b"/>
                                <a:pathLst>
                                  <a:path w="21600" h="14927" fill="none" extrusionOk="0">
                                    <a:moveTo>
                                      <a:pt x="15612" y="-1"/>
                                    </a:moveTo>
                                    <a:cubicBezTo>
                                      <a:pt x="19455" y="4019"/>
                                      <a:pt x="21600" y="9365"/>
                                      <a:pt x="21600" y="14927"/>
                                    </a:cubicBezTo>
                                  </a:path>
                                  <a:path w="21600" h="14927" stroke="0" extrusionOk="0">
                                    <a:moveTo>
                                      <a:pt x="15612" y="-1"/>
                                    </a:moveTo>
                                    <a:cubicBezTo>
                                      <a:pt x="19455" y="4019"/>
                                      <a:pt x="21600" y="9365"/>
                                      <a:pt x="21600" y="14927"/>
                                    </a:cubicBezTo>
                                    <a:lnTo>
                                      <a:pt x="0" y="14927"/>
                                    </a:lnTo>
                                    <a:close/>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36" name="Arc 292"/>
                              <p:cNvSpPr>
                                <a:spLocks/>
                              </p:cNvSpPr>
                              <p:nvPr/>
                            </p:nvSpPr>
                            <p:spPr bwMode="auto">
                              <a:xfrm flipH="1" flipV="1">
                                <a:off x="4440" y="3213"/>
                                <a:ext cx="1050" cy="1783"/>
                              </a:xfrm>
                              <a:custGeom>
                                <a:avLst/>
                                <a:gdLst>
                                  <a:gd name="G0" fmla="+- 0 0 0"/>
                                  <a:gd name="G1" fmla="+- 14927 0 0"/>
                                  <a:gd name="G2" fmla="+- 21600 0 0"/>
                                  <a:gd name="T0" fmla="*/ 15612 w 21600"/>
                                  <a:gd name="T1" fmla="*/ 0 h 14927"/>
                                  <a:gd name="T2" fmla="*/ 21600 w 21600"/>
                                  <a:gd name="T3" fmla="*/ 14927 h 14927"/>
                                  <a:gd name="T4" fmla="*/ 0 w 21600"/>
                                  <a:gd name="T5" fmla="*/ 14927 h 14927"/>
                                </a:gdLst>
                                <a:ahLst/>
                                <a:cxnLst>
                                  <a:cxn ang="0">
                                    <a:pos x="T0" y="T1"/>
                                  </a:cxn>
                                  <a:cxn ang="0">
                                    <a:pos x="T2" y="T3"/>
                                  </a:cxn>
                                  <a:cxn ang="0">
                                    <a:pos x="T4" y="T5"/>
                                  </a:cxn>
                                </a:cxnLst>
                                <a:rect l="0" t="0" r="r" b="b"/>
                                <a:pathLst>
                                  <a:path w="21600" h="14927" fill="none" extrusionOk="0">
                                    <a:moveTo>
                                      <a:pt x="15612" y="-1"/>
                                    </a:moveTo>
                                    <a:cubicBezTo>
                                      <a:pt x="19455" y="4019"/>
                                      <a:pt x="21600" y="9365"/>
                                      <a:pt x="21600" y="14927"/>
                                    </a:cubicBezTo>
                                  </a:path>
                                  <a:path w="21600" h="14927" stroke="0" extrusionOk="0">
                                    <a:moveTo>
                                      <a:pt x="15612" y="-1"/>
                                    </a:moveTo>
                                    <a:cubicBezTo>
                                      <a:pt x="19455" y="4019"/>
                                      <a:pt x="21600" y="9365"/>
                                      <a:pt x="21600" y="14927"/>
                                    </a:cubicBezTo>
                                    <a:lnTo>
                                      <a:pt x="0" y="14927"/>
                                    </a:lnTo>
                                    <a:close/>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437" name="Line 293"/>
                            <p:cNvSpPr>
                              <a:spLocks noChangeShapeType="1"/>
                            </p:cNvSpPr>
                            <p:nvPr/>
                          </p:nvSpPr>
                          <p:spPr bwMode="auto">
                            <a:xfrm>
                              <a:off x="4425" y="2412"/>
                              <a:ext cx="1" cy="840"/>
                            </a:xfrm>
                            <a:prstGeom prst="line">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38" name="Line 294"/>
                            <p:cNvSpPr>
                              <a:spLocks noChangeShapeType="1"/>
                            </p:cNvSpPr>
                            <p:nvPr/>
                          </p:nvSpPr>
                          <p:spPr bwMode="auto">
                            <a:xfrm>
                              <a:off x="6045" y="2412"/>
                              <a:ext cx="1" cy="840"/>
                            </a:xfrm>
                            <a:prstGeom prst="line">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39" name="Group 295"/>
                          <p:cNvGrpSpPr>
                            <a:grpSpLocks/>
                          </p:cNvGrpSpPr>
                          <p:nvPr/>
                        </p:nvGrpSpPr>
                        <p:grpSpPr bwMode="auto">
                          <a:xfrm>
                            <a:off x="7885" y="2323"/>
                            <a:ext cx="1013" cy="1956"/>
                            <a:chOff x="4675" y="2423"/>
                            <a:chExt cx="1131" cy="1779"/>
                          </a:xfrm>
                        </p:grpSpPr>
                        <p:sp>
                          <p:nvSpPr>
                            <p:cNvPr id="6440" name="Arc 296"/>
                            <p:cNvSpPr>
                              <a:spLocks/>
                            </p:cNvSpPr>
                            <p:nvPr/>
                          </p:nvSpPr>
                          <p:spPr bwMode="auto">
                            <a:xfrm flipV="1">
                              <a:off x="5247" y="2423"/>
                              <a:ext cx="559" cy="1778"/>
                            </a:xfrm>
                            <a:custGeom>
                              <a:avLst/>
                              <a:gdLst>
                                <a:gd name="G0" fmla="+- 1402 0 0"/>
                                <a:gd name="G1" fmla="+- 21600 0 0"/>
                                <a:gd name="G2" fmla="+- 21600 0 0"/>
                                <a:gd name="T0" fmla="*/ 0 w 23002"/>
                                <a:gd name="T1" fmla="*/ 46 h 21600"/>
                                <a:gd name="T2" fmla="*/ 23002 w 23002"/>
                                <a:gd name="T3" fmla="*/ 21600 h 21600"/>
                                <a:gd name="T4" fmla="*/ 1402 w 23002"/>
                                <a:gd name="T5" fmla="*/ 21600 h 21600"/>
                              </a:gdLst>
                              <a:ahLst/>
                              <a:cxnLst>
                                <a:cxn ang="0">
                                  <a:pos x="T0" y="T1"/>
                                </a:cxn>
                                <a:cxn ang="0">
                                  <a:pos x="T2" y="T3"/>
                                </a:cxn>
                                <a:cxn ang="0">
                                  <a:pos x="T4" y="T5"/>
                                </a:cxn>
                              </a:cxnLst>
                              <a:rect l="0" t="0" r="r" b="b"/>
                              <a:pathLst>
                                <a:path w="23002" h="21600" fill="none" extrusionOk="0">
                                  <a:moveTo>
                                    <a:pt x="-1" y="45"/>
                                  </a:moveTo>
                                  <a:cubicBezTo>
                                    <a:pt x="466" y="15"/>
                                    <a:pt x="934" y="-1"/>
                                    <a:pt x="1402" y="0"/>
                                  </a:cubicBezTo>
                                  <a:cubicBezTo>
                                    <a:pt x="13331" y="0"/>
                                    <a:pt x="23002" y="9670"/>
                                    <a:pt x="23002" y="21600"/>
                                  </a:cubicBezTo>
                                </a:path>
                                <a:path w="23002" h="21600" stroke="0" extrusionOk="0">
                                  <a:moveTo>
                                    <a:pt x="-1" y="45"/>
                                  </a:moveTo>
                                  <a:cubicBezTo>
                                    <a:pt x="466" y="15"/>
                                    <a:pt x="934" y="-1"/>
                                    <a:pt x="1402" y="0"/>
                                  </a:cubicBezTo>
                                  <a:cubicBezTo>
                                    <a:pt x="13331" y="0"/>
                                    <a:pt x="23002" y="9670"/>
                                    <a:pt x="23002" y="21600"/>
                                  </a:cubicBezTo>
                                  <a:lnTo>
                                    <a:pt x="1402" y="21600"/>
                                  </a:lnTo>
                                  <a:close/>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41" name="Arc 297"/>
                            <p:cNvSpPr>
                              <a:spLocks/>
                            </p:cNvSpPr>
                            <p:nvPr/>
                          </p:nvSpPr>
                          <p:spPr bwMode="auto">
                            <a:xfrm flipH="1" flipV="1">
                              <a:off x="4675" y="2424"/>
                              <a:ext cx="567" cy="1778"/>
                            </a:xfrm>
                            <a:custGeom>
                              <a:avLst/>
                              <a:gdLst>
                                <a:gd name="G0" fmla="+- 1722 0 0"/>
                                <a:gd name="G1" fmla="+- 21600 0 0"/>
                                <a:gd name="G2" fmla="+- 21600 0 0"/>
                                <a:gd name="T0" fmla="*/ 0 w 23322"/>
                                <a:gd name="T1" fmla="*/ 69 h 21600"/>
                                <a:gd name="T2" fmla="*/ 23322 w 23322"/>
                                <a:gd name="T3" fmla="*/ 21600 h 21600"/>
                                <a:gd name="T4" fmla="*/ 1722 w 23322"/>
                                <a:gd name="T5" fmla="*/ 21600 h 21600"/>
                              </a:gdLst>
                              <a:ahLst/>
                              <a:cxnLst>
                                <a:cxn ang="0">
                                  <a:pos x="T0" y="T1"/>
                                </a:cxn>
                                <a:cxn ang="0">
                                  <a:pos x="T2" y="T3"/>
                                </a:cxn>
                                <a:cxn ang="0">
                                  <a:pos x="T4" y="T5"/>
                                </a:cxn>
                              </a:cxnLst>
                              <a:rect l="0" t="0" r="r" b="b"/>
                              <a:pathLst>
                                <a:path w="23322" h="21600" fill="none" extrusionOk="0">
                                  <a:moveTo>
                                    <a:pt x="-1" y="68"/>
                                  </a:moveTo>
                                  <a:cubicBezTo>
                                    <a:pt x="572" y="22"/>
                                    <a:pt x="1147" y="-1"/>
                                    <a:pt x="1722" y="0"/>
                                  </a:cubicBezTo>
                                  <a:cubicBezTo>
                                    <a:pt x="13651" y="0"/>
                                    <a:pt x="23322" y="9670"/>
                                    <a:pt x="23322" y="21600"/>
                                  </a:cubicBezTo>
                                </a:path>
                                <a:path w="23322" h="21600" stroke="0" extrusionOk="0">
                                  <a:moveTo>
                                    <a:pt x="-1" y="68"/>
                                  </a:moveTo>
                                  <a:cubicBezTo>
                                    <a:pt x="572" y="22"/>
                                    <a:pt x="1147" y="-1"/>
                                    <a:pt x="1722" y="0"/>
                                  </a:cubicBezTo>
                                  <a:cubicBezTo>
                                    <a:pt x="13651" y="0"/>
                                    <a:pt x="23322" y="9670"/>
                                    <a:pt x="23322" y="21600"/>
                                  </a:cubicBezTo>
                                  <a:lnTo>
                                    <a:pt x="1722" y="21600"/>
                                  </a:lnTo>
                                  <a:close/>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42" name="Group 298"/>
                          <p:cNvGrpSpPr>
                            <a:grpSpLocks/>
                          </p:cNvGrpSpPr>
                          <p:nvPr/>
                        </p:nvGrpSpPr>
                        <p:grpSpPr bwMode="auto">
                          <a:xfrm>
                            <a:off x="8094" y="2324"/>
                            <a:ext cx="576" cy="1803"/>
                            <a:chOff x="4675" y="2423"/>
                            <a:chExt cx="1131" cy="1779"/>
                          </a:xfrm>
                        </p:grpSpPr>
                        <p:sp>
                          <p:nvSpPr>
                            <p:cNvPr id="6443" name="Arc 299"/>
                            <p:cNvSpPr>
                              <a:spLocks/>
                            </p:cNvSpPr>
                            <p:nvPr/>
                          </p:nvSpPr>
                          <p:spPr bwMode="auto">
                            <a:xfrm flipV="1">
                              <a:off x="5247" y="2423"/>
                              <a:ext cx="559" cy="1778"/>
                            </a:xfrm>
                            <a:custGeom>
                              <a:avLst/>
                              <a:gdLst>
                                <a:gd name="G0" fmla="+- 1402 0 0"/>
                                <a:gd name="G1" fmla="+- 21600 0 0"/>
                                <a:gd name="G2" fmla="+- 21600 0 0"/>
                                <a:gd name="T0" fmla="*/ 0 w 23002"/>
                                <a:gd name="T1" fmla="*/ 46 h 21600"/>
                                <a:gd name="T2" fmla="*/ 23002 w 23002"/>
                                <a:gd name="T3" fmla="*/ 21600 h 21600"/>
                                <a:gd name="T4" fmla="*/ 1402 w 23002"/>
                                <a:gd name="T5" fmla="*/ 21600 h 21600"/>
                              </a:gdLst>
                              <a:ahLst/>
                              <a:cxnLst>
                                <a:cxn ang="0">
                                  <a:pos x="T0" y="T1"/>
                                </a:cxn>
                                <a:cxn ang="0">
                                  <a:pos x="T2" y="T3"/>
                                </a:cxn>
                                <a:cxn ang="0">
                                  <a:pos x="T4" y="T5"/>
                                </a:cxn>
                              </a:cxnLst>
                              <a:rect l="0" t="0" r="r" b="b"/>
                              <a:pathLst>
                                <a:path w="23002" h="21600" fill="none" extrusionOk="0">
                                  <a:moveTo>
                                    <a:pt x="-1" y="45"/>
                                  </a:moveTo>
                                  <a:cubicBezTo>
                                    <a:pt x="466" y="15"/>
                                    <a:pt x="934" y="-1"/>
                                    <a:pt x="1402" y="0"/>
                                  </a:cubicBezTo>
                                  <a:cubicBezTo>
                                    <a:pt x="13331" y="0"/>
                                    <a:pt x="23002" y="9670"/>
                                    <a:pt x="23002" y="21600"/>
                                  </a:cubicBezTo>
                                </a:path>
                                <a:path w="23002" h="21600" stroke="0" extrusionOk="0">
                                  <a:moveTo>
                                    <a:pt x="-1" y="45"/>
                                  </a:moveTo>
                                  <a:cubicBezTo>
                                    <a:pt x="466" y="15"/>
                                    <a:pt x="934" y="-1"/>
                                    <a:pt x="1402" y="0"/>
                                  </a:cubicBezTo>
                                  <a:cubicBezTo>
                                    <a:pt x="13331" y="0"/>
                                    <a:pt x="23002" y="9670"/>
                                    <a:pt x="23002" y="21600"/>
                                  </a:cubicBezTo>
                                  <a:lnTo>
                                    <a:pt x="1402" y="21600"/>
                                  </a:lnTo>
                                  <a:close/>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44" name="Arc 300"/>
                            <p:cNvSpPr>
                              <a:spLocks/>
                            </p:cNvSpPr>
                            <p:nvPr/>
                          </p:nvSpPr>
                          <p:spPr bwMode="auto">
                            <a:xfrm flipH="1" flipV="1">
                              <a:off x="4675" y="2424"/>
                              <a:ext cx="567" cy="1778"/>
                            </a:xfrm>
                            <a:custGeom>
                              <a:avLst/>
                              <a:gdLst>
                                <a:gd name="G0" fmla="+- 1722 0 0"/>
                                <a:gd name="G1" fmla="+- 21600 0 0"/>
                                <a:gd name="G2" fmla="+- 21600 0 0"/>
                                <a:gd name="T0" fmla="*/ 0 w 23322"/>
                                <a:gd name="T1" fmla="*/ 69 h 21600"/>
                                <a:gd name="T2" fmla="*/ 23322 w 23322"/>
                                <a:gd name="T3" fmla="*/ 21600 h 21600"/>
                                <a:gd name="T4" fmla="*/ 1722 w 23322"/>
                                <a:gd name="T5" fmla="*/ 21600 h 21600"/>
                              </a:gdLst>
                              <a:ahLst/>
                              <a:cxnLst>
                                <a:cxn ang="0">
                                  <a:pos x="T0" y="T1"/>
                                </a:cxn>
                                <a:cxn ang="0">
                                  <a:pos x="T2" y="T3"/>
                                </a:cxn>
                                <a:cxn ang="0">
                                  <a:pos x="T4" y="T5"/>
                                </a:cxn>
                              </a:cxnLst>
                              <a:rect l="0" t="0" r="r" b="b"/>
                              <a:pathLst>
                                <a:path w="23322" h="21600" fill="none" extrusionOk="0">
                                  <a:moveTo>
                                    <a:pt x="-1" y="68"/>
                                  </a:moveTo>
                                  <a:cubicBezTo>
                                    <a:pt x="572" y="22"/>
                                    <a:pt x="1147" y="-1"/>
                                    <a:pt x="1722" y="0"/>
                                  </a:cubicBezTo>
                                  <a:cubicBezTo>
                                    <a:pt x="13651" y="0"/>
                                    <a:pt x="23322" y="9670"/>
                                    <a:pt x="23322" y="21600"/>
                                  </a:cubicBezTo>
                                </a:path>
                                <a:path w="23322" h="21600" stroke="0" extrusionOk="0">
                                  <a:moveTo>
                                    <a:pt x="-1" y="68"/>
                                  </a:moveTo>
                                  <a:cubicBezTo>
                                    <a:pt x="572" y="22"/>
                                    <a:pt x="1147" y="-1"/>
                                    <a:pt x="1722" y="0"/>
                                  </a:cubicBezTo>
                                  <a:cubicBezTo>
                                    <a:pt x="13651" y="0"/>
                                    <a:pt x="23322" y="9670"/>
                                    <a:pt x="23322" y="21600"/>
                                  </a:cubicBezTo>
                                  <a:lnTo>
                                    <a:pt x="1722" y="21600"/>
                                  </a:lnTo>
                                  <a:close/>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45" name="Group 301"/>
                          <p:cNvGrpSpPr>
                            <a:grpSpLocks/>
                          </p:cNvGrpSpPr>
                          <p:nvPr/>
                        </p:nvGrpSpPr>
                        <p:grpSpPr bwMode="auto">
                          <a:xfrm>
                            <a:off x="7677" y="2316"/>
                            <a:ext cx="1400" cy="2198"/>
                            <a:chOff x="4675" y="2423"/>
                            <a:chExt cx="1131" cy="1779"/>
                          </a:xfrm>
                        </p:grpSpPr>
                        <p:sp>
                          <p:nvSpPr>
                            <p:cNvPr id="6446" name="Arc 302"/>
                            <p:cNvSpPr>
                              <a:spLocks/>
                            </p:cNvSpPr>
                            <p:nvPr/>
                          </p:nvSpPr>
                          <p:spPr bwMode="auto">
                            <a:xfrm flipV="1">
                              <a:off x="5247" y="2423"/>
                              <a:ext cx="559" cy="1778"/>
                            </a:xfrm>
                            <a:custGeom>
                              <a:avLst/>
                              <a:gdLst>
                                <a:gd name="G0" fmla="+- 1402 0 0"/>
                                <a:gd name="G1" fmla="+- 21600 0 0"/>
                                <a:gd name="G2" fmla="+- 21600 0 0"/>
                                <a:gd name="T0" fmla="*/ 0 w 23002"/>
                                <a:gd name="T1" fmla="*/ 46 h 21600"/>
                                <a:gd name="T2" fmla="*/ 23002 w 23002"/>
                                <a:gd name="T3" fmla="*/ 21600 h 21600"/>
                                <a:gd name="T4" fmla="*/ 1402 w 23002"/>
                                <a:gd name="T5" fmla="*/ 21600 h 21600"/>
                              </a:gdLst>
                              <a:ahLst/>
                              <a:cxnLst>
                                <a:cxn ang="0">
                                  <a:pos x="T0" y="T1"/>
                                </a:cxn>
                                <a:cxn ang="0">
                                  <a:pos x="T2" y="T3"/>
                                </a:cxn>
                                <a:cxn ang="0">
                                  <a:pos x="T4" y="T5"/>
                                </a:cxn>
                              </a:cxnLst>
                              <a:rect l="0" t="0" r="r" b="b"/>
                              <a:pathLst>
                                <a:path w="23002" h="21600" fill="none" extrusionOk="0">
                                  <a:moveTo>
                                    <a:pt x="-1" y="45"/>
                                  </a:moveTo>
                                  <a:cubicBezTo>
                                    <a:pt x="466" y="15"/>
                                    <a:pt x="934" y="-1"/>
                                    <a:pt x="1402" y="0"/>
                                  </a:cubicBezTo>
                                  <a:cubicBezTo>
                                    <a:pt x="13331" y="0"/>
                                    <a:pt x="23002" y="9670"/>
                                    <a:pt x="23002" y="21600"/>
                                  </a:cubicBezTo>
                                </a:path>
                                <a:path w="23002" h="21600" stroke="0" extrusionOk="0">
                                  <a:moveTo>
                                    <a:pt x="-1" y="45"/>
                                  </a:moveTo>
                                  <a:cubicBezTo>
                                    <a:pt x="466" y="15"/>
                                    <a:pt x="934" y="-1"/>
                                    <a:pt x="1402" y="0"/>
                                  </a:cubicBezTo>
                                  <a:cubicBezTo>
                                    <a:pt x="13331" y="0"/>
                                    <a:pt x="23002" y="9670"/>
                                    <a:pt x="23002" y="21600"/>
                                  </a:cubicBezTo>
                                  <a:lnTo>
                                    <a:pt x="1402" y="21600"/>
                                  </a:lnTo>
                                  <a:close/>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47" name="Arc 303"/>
                            <p:cNvSpPr>
                              <a:spLocks/>
                            </p:cNvSpPr>
                            <p:nvPr/>
                          </p:nvSpPr>
                          <p:spPr bwMode="auto">
                            <a:xfrm flipH="1" flipV="1">
                              <a:off x="4675" y="2424"/>
                              <a:ext cx="567" cy="1778"/>
                            </a:xfrm>
                            <a:custGeom>
                              <a:avLst/>
                              <a:gdLst>
                                <a:gd name="G0" fmla="+- 1722 0 0"/>
                                <a:gd name="G1" fmla="+- 21600 0 0"/>
                                <a:gd name="G2" fmla="+- 21600 0 0"/>
                                <a:gd name="T0" fmla="*/ 0 w 23322"/>
                                <a:gd name="T1" fmla="*/ 69 h 21600"/>
                                <a:gd name="T2" fmla="*/ 23322 w 23322"/>
                                <a:gd name="T3" fmla="*/ 21600 h 21600"/>
                                <a:gd name="T4" fmla="*/ 1722 w 23322"/>
                                <a:gd name="T5" fmla="*/ 21600 h 21600"/>
                              </a:gdLst>
                              <a:ahLst/>
                              <a:cxnLst>
                                <a:cxn ang="0">
                                  <a:pos x="T0" y="T1"/>
                                </a:cxn>
                                <a:cxn ang="0">
                                  <a:pos x="T2" y="T3"/>
                                </a:cxn>
                                <a:cxn ang="0">
                                  <a:pos x="T4" y="T5"/>
                                </a:cxn>
                              </a:cxnLst>
                              <a:rect l="0" t="0" r="r" b="b"/>
                              <a:pathLst>
                                <a:path w="23322" h="21600" fill="none" extrusionOk="0">
                                  <a:moveTo>
                                    <a:pt x="-1" y="68"/>
                                  </a:moveTo>
                                  <a:cubicBezTo>
                                    <a:pt x="572" y="22"/>
                                    <a:pt x="1147" y="-1"/>
                                    <a:pt x="1722" y="0"/>
                                  </a:cubicBezTo>
                                  <a:cubicBezTo>
                                    <a:pt x="13651" y="0"/>
                                    <a:pt x="23322" y="9670"/>
                                    <a:pt x="23322" y="21600"/>
                                  </a:cubicBezTo>
                                </a:path>
                                <a:path w="23322" h="21600" stroke="0" extrusionOk="0">
                                  <a:moveTo>
                                    <a:pt x="-1" y="68"/>
                                  </a:moveTo>
                                  <a:cubicBezTo>
                                    <a:pt x="572" y="22"/>
                                    <a:pt x="1147" y="-1"/>
                                    <a:pt x="1722" y="0"/>
                                  </a:cubicBezTo>
                                  <a:cubicBezTo>
                                    <a:pt x="13651" y="0"/>
                                    <a:pt x="23322" y="9670"/>
                                    <a:pt x="23322" y="21600"/>
                                  </a:cubicBezTo>
                                  <a:lnTo>
                                    <a:pt x="1722" y="21600"/>
                                  </a:lnTo>
                                  <a:close/>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6448" name="AutoShape 304"/>
                        <p:cNvSpPr>
                          <a:spLocks noChangeArrowheads="1"/>
                        </p:cNvSpPr>
                        <p:nvPr/>
                      </p:nvSpPr>
                      <p:spPr bwMode="auto">
                        <a:xfrm>
                          <a:off x="8345" y="3924"/>
                          <a:ext cx="94" cy="1001"/>
                        </a:xfrm>
                        <a:prstGeom prst="triangle">
                          <a:avLst>
                            <a:gd name="adj" fmla="val 50000"/>
                          </a:avLst>
                        </a:prstGeom>
                        <a:solidFill>
                          <a:srgbClr val="FFCC99"/>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449" name="Group 305"/>
                        <p:cNvGrpSpPr>
                          <a:grpSpLocks/>
                        </p:cNvGrpSpPr>
                        <p:nvPr/>
                      </p:nvGrpSpPr>
                      <p:grpSpPr bwMode="auto">
                        <a:xfrm>
                          <a:off x="6810" y="4915"/>
                          <a:ext cx="3150" cy="444"/>
                          <a:chOff x="6810" y="4915"/>
                          <a:chExt cx="3150" cy="444"/>
                        </a:xfrm>
                      </p:grpSpPr>
                      <p:sp>
                        <p:nvSpPr>
                          <p:cNvPr id="6450" name="Rectangle 306"/>
                          <p:cNvSpPr>
                            <a:spLocks noChangeArrowheads="1"/>
                          </p:cNvSpPr>
                          <p:nvPr/>
                        </p:nvSpPr>
                        <p:spPr bwMode="auto">
                          <a:xfrm>
                            <a:off x="6810" y="4915"/>
                            <a:ext cx="3140" cy="444"/>
                          </a:xfrm>
                          <a:prstGeom prst="rect">
                            <a:avLst/>
                          </a:prstGeom>
                          <a:gradFill rotWithShape="0">
                            <a:gsLst>
                              <a:gs pos="0">
                                <a:srgbClr val="FFCC99"/>
                              </a:gs>
                              <a:gs pos="100000">
                                <a:srgbClr val="FFFFFF"/>
                              </a:gs>
                            </a:gsLst>
                            <a:lin ang="540000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51" name="Line 307"/>
                          <p:cNvSpPr>
                            <a:spLocks noChangeShapeType="1"/>
                          </p:cNvSpPr>
                          <p:nvPr/>
                        </p:nvSpPr>
                        <p:spPr bwMode="auto">
                          <a:xfrm>
                            <a:off x="6810" y="4915"/>
                            <a:ext cx="3150" cy="1"/>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452" name="Group 308"/>
                      <p:cNvGrpSpPr>
                        <a:grpSpLocks/>
                      </p:cNvGrpSpPr>
                      <p:nvPr/>
                    </p:nvGrpSpPr>
                    <p:grpSpPr bwMode="auto">
                      <a:xfrm>
                        <a:off x="6900" y="5001"/>
                        <a:ext cx="200" cy="200"/>
                        <a:chOff x="6066" y="5310"/>
                        <a:chExt cx="200" cy="200"/>
                      </a:xfrm>
                    </p:grpSpPr>
                    <p:sp>
                      <p:nvSpPr>
                        <p:cNvPr id="6453" name="Line 309"/>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54" name="Line 310"/>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55" name="Group 311"/>
                      <p:cNvGrpSpPr>
                        <a:grpSpLocks/>
                      </p:cNvGrpSpPr>
                      <p:nvPr/>
                    </p:nvGrpSpPr>
                    <p:grpSpPr bwMode="auto">
                      <a:xfrm>
                        <a:off x="8287" y="3625"/>
                        <a:ext cx="200" cy="200"/>
                        <a:chOff x="6066" y="5310"/>
                        <a:chExt cx="200" cy="200"/>
                      </a:xfrm>
                    </p:grpSpPr>
                    <p:sp>
                      <p:nvSpPr>
                        <p:cNvPr id="6456" name="Line 312"/>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57" name="Line 313"/>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58" name="Group 314"/>
                      <p:cNvGrpSpPr>
                        <a:grpSpLocks/>
                      </p:cNvGrpSpPr>
                      <p:nvPr/>
                    </p:nvGrpSpPr>
                    <p:grpSpPr bwMode="auto">
                      <a:xfrm>
                        <a:off x="7310" y="5001"/>
                        <a:ext cx="200" cy="200"/>
                        <a:chOff x="6066" y="5310"/>
                        <a:chExt cx="200" cy="200"/>
                      </a:xfrm>
                    </p:grpSpPr>
                    <p:sp>
                      <p:nvSpPr>
                        <p:cNvPr id="6459" name="Line 315"/>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60" name="Line 316"/>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61" name="Group 317"/>
                      <p:cNvGrpSpPr>
                        <a:grpSpLocks/>
                      </p:cNvGrpSpPr>
                      <p:nvPr/>
                    </p:nvGrpSpPr>
                    <p:grpSpPr bwMode="auto">
                      <a:xfrm>
                        <a:off x="7759" y="5001"/>
                        <a:ext cx="200" cy="200"/>
                        <a:chOff x="6066" y="5310"/>
                        <a:chExt cx="200" cy="200"/>
                      </a:xfrm>
                    </p:grpSpPr>
                    <p:sp>
                      <p:nvSpPr>
                        <p:cNvPr id="6462" name="Line 318"/>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63" name="Line 319"/>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64" name="Group 320"/>
                      <p:cNvGrpSpPr>
                        <a:grpSpLocks/>
                      </p:cNvGrpSpPr>
                      <p:nvPr/>
                    </p:nvGrpSpPr>
                    <p:grpSpPr bwMode="auto">
                      <a:xfrm>
                        <a:off x="8788" y="4994"/>
                        <a:ext cx="200" cy="200"/>
                        <a:chOff x="6066" y="5310"/>
                        <a:chExt cx="200" cy="200"/>
                      </a:xfrm>
                    </p:grpSpPr>
                    <p:sp>
                      <p:nvSpPr>
                        <p:cNvPr id="6465" name="Line 321"/>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66" name="Line 322"/>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67" name="Group 323"/>
                      <p:cNvGrpSpPr>
                        <a:grpSpLocks/>
                      </p:cNvGrpSpPr>
                      <p:nvPr/>
                    </p:nvGrpSpPr>
                    <p:grpSpPr bwMode="auto">
                      <a:xfrm>
                        <a:off x="9206" y="4994"/>
                        <a:ext cx="200" cy="200"/>
                        <a:chOff x="6066" y="5310"/>
                        <a:chExt cx="200" cy="200"/>
                      </a:xfrm>
                    </p:grpSpPr>
                    <p:sp>
                      <p:nvSpPr>
                        <p:cNvPr id="6468" name="Line 324"/>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69" name="Line 325"/>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70" name="Group 326"/>
                      <p:cNvGrpSpPr>
                        <a:grpSpLocks/>
                      </p:cNvGrpSpPr>
                      <p:nvPr/>
                    </p:nvGrpSpPr>
                    <p:grpSpPr bwMode="auto">
                      <a:xfrm>
                        <a:off x="9655" y="4994"/>
                        <a:ext cx="200" cy="200"/>
                        <a:chOff x="6066" y="5310"/>
                        <a:chExt cx="200" cy="200"/>
                      </a:xfrm>
                    </p:grpSpPr>
                    <p:sp>
                      <p:nvSpPr>
                        <p:cNvPr id="6471" name="Line 327"/>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72" name="Line 328"/>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73" name="Group 329"/>
                      <p:cNvGrpSpPr>
                        <a:grpSpLocks/>
                      </p:cNvGrpSpPr>
                      <p:nvPr/>
                    </p:nvGrpSpPr>
                    <p:grpSpPr bwMode="auto">
                      <a:xfrm>
                        <a:off x="8099" y="4549"/>
                        <a:ext cx="200" cy="200"/>
                        <a:chOff x="6066" y="5310"/>
                        <a:chExt cx="200" cy="200"/>
                      </a:xfrm>
                    </p:grpSpPr>
                    <p:sp>
                      <p:nvSpPr>
                        <p:cNvPr id="6474" name="Line 330"/>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75" name="Line 331"/>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76" name="Group 332"/>
                      <p:cNvGrpSpPr>
                        <a:grpSpLocks/>
                      </p:cNvGrpSpPr>
                      <p:nvPr/>
                    </p:nvGrpSpPr>
                    <p:grpSpPr bwMode="auto">
                      <a:xfrm>
                        <a:off x="8482" y="4549"/>
                        <a:ext cx="200" cy="200"/>
                        <a:chOff x="6066" y="5310"/>
                        <a:chExt cx="200" cy="200"/>
                      </a:xfrm>
                    </p:grpSpPr>
                    <p:sp>
                      <p:nvSpPr>
                        <p:cNvPr id="6477" name="Line 333"/>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78" name="Line 334"/>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79" name="Group 335"/>
                      <p:cNvGrpSpPr>
                        <a:grpSpLocks/>
                      </p:cNvGrpSpPr>
                      <p:nvPr/>
                    </p:nvGrpSpPr>
                    <p:grpSpPr bwMode="auto">
                      <a:xfrm>
                        <a:off x="8129" y="4071"/>
                        <a:ext cx="200" cy="200"/>
                        <a:chOff x="6066" y="5310"/>
                        <a:chExt cx="200" cy="200"/>
                      </a:xfrm>
                    </p:grpSpPr>
                    <p:sp>
                      <p:nvSpPr>
                        <p:cNvPr id="6480" name="Line 336"/>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81" name="Line 337"/>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82" name="Group 338"/>
                      <p:cNvGrpSpPr>
                        <a:grpSpLocks/>
                      </p:cNvGrpSpPr>
                      <p:nvPr/>
                    </p:nvGrpSpPr>
                    <p:grpSpPr bwMode="auto">
                      <a:xfrm>
                        <a:off x="8449" y="4066"/>
                        <a:ext cx="200" cy="200"/>
                        <a:chOff x="6066" y="5310"/>
                        <a:chExt cx="200" cy="200"/>
                      </a:xfrm>
                    </p:grpSpPr>
                    <p:sp>
                      <p:nvSpPr>
                        <p:cNvPr id="6483" name="Line 339"/>
                        <p:cNvSpPr>
                          <a:spLocks noChangeShapeType="1"/>
                        </p:cNvSpPr>
                        <p:nvPr/>
                      </p:nvSpPr>
                      <p:spPr bwMode="auto">
                        <a:xfrm>
                          <a:off x="6165" y="5310"/>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84" name="Line 340"/>
                        <p:cNvSpPr>
                          <a:spLocks noChangeShapeType="1"/>
                        </p:cNvSpPr>
                        <p:nvPr/>
                      </p:nvSpPr>
                      <p:spPr bwMode="auto">
                        <a:xfrm rot="5400000">
                          <a:off x="6165" y="5313"/>
                          <a:ext cx="1" cy="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485" name="Group 341"/>
                    <p:cNvGrpSpPr>
                      <a:grpSpLocks/>
                    </p:cNvGrpSpPr>
                    <p:nvPr/>
                  </p:nvGrpSpPr>
                  <p:grpSpPr bwMode="auto">
                    <a:xfrm>
                      <a:off x="3547" y="5873"/>
                      <a:ext cx="4849" cy="2970"/>
                      <a:chOff x="3547" y="5873"/>
                      <a:chExt cx="4849" cy="2970"/>
                    </a:xfrm>
                  </p:grpSpPr>
                  <p:grpSp>
                    <p:nvGrpSpPr>
                      <p:cNvPr id="6486" name="Group 342"/>
                      <p:cNvGrpSpPr>
                        <a:grpSpLocks/>
                      </p:cNvGrpSpPr>
                      <p:nvPr/>
                    </p:nvGrpSpPr>
                    <p:grpSpPr bwMode="auto">
                      <a:xfrm>
                        <a:off x="3617" y="6671"/>
                        <a:ext cx="4738" cy="719"/>
                        <a:chOff x="6852" y="3409"/>
                        <a:chExt cx="3028" cy="889"/>
                      </a:xfrm>
                    </p:grpSpPr>
                    <p:sp>
                      <p:nvSpPr>
                        <p:cNvPr id="6487" name="Arc 343"/>
                        <p:cNvSpPr>
                          <a:spLocks/>
                        </p:cNvSpPr>
                        <p:nvPr/>
                      </p:nvSpPr>
                      <p:spPr bwMode="auto">
                        <a:xfrm rot="16200000" flipV="1">
                          <a:off x="8167" y="3404"/>
                          <a:ext cx="400" cy="1040"/>
                        </a:xfrm>
                        <a:custGeom>
                          <a:avLst/>
                          <a:gdLst>
                            <a:gd name="G0" fmla="+- 0 0 0"/>
                            <a:gd name="G1" fmla="+- 15893 0 0"/>
                            <a:gd name="G2" fmla="+- 21600 0 0"/>
                            <a:gd name="T0" fmla="*/ 14628 w 21600"/>
                            <a:gd name="T1" fmla="*/ 0 h 31170"/>
                            <a:gd name="T2" fmla="*/ 15270 w 21600"/>
                            <a:gd name="T3" fmla="*/ 31170 h 31170"/>
                            <a:gd name="T4" fmla="*/ 0 w 21600"/>
                            <a:gd name="T5" fmla="*/ 15893 h 31170"/>
                          </a:gdLst>
                          <a:ahLst/>
                          <a:cxnLst>
                            <a:cxn ang="0">
                              <a:pos x="T0" y="T1"/>
                            </a:cxn>
                            <a:cxn ang="0">
                              <a:pos x="T2" y="T3"/>
                            </a:cxn>
                            <a:cxn ang="0">
                              <a:pos x="T4" y="T5"/>
                            </a:cxn>
                          </a:cxnLst>
                          <a:rect l="0" t="0" r="r" b="b"/>
                          <a:pathLst>
                            <a:path w="21600" h="31170" fill="none" extrusionOk="0">
                              <a:moveTo>
                                <a:pt x="14627" y="0"/>
                              </a:moveTo>
                              <a:cubicBezTo>
                                <a:pt x="19071" y="4090"/>
                                <a:pt x="21600" y="9853"/>
                                <a:pt x="21600" y="15893"/>
                              </a:cubicBezTo>
                              <a:cubicBezTo>
                                <a:pt x="21600" y="21623"/>
                                <a:pt x="19322" y="27118"/>
                                <a:pt x="15270" y="31170"/>
                              </a:cubicBezTo>
                            </a:path>
                            <a:path w="21600" h="31170" stroke="0" extrusionOk="0">
                              <a:moveTo>
                                <a:pt x="14627" y="0"/>
                              </a:moveTo>
                              <a:cubicBezTo>
                                <a:pt x="19071" y="4090"/>
                                <a:pt x="21600" y="9853"/>
                                <a:pt x="21600" y="15893"/>
                              </a:cubicBezTo>
                              <a:cubicBezTo>
                                <a:pt x="21600" y="21623"/>
                                <a:pt x="19322" y="27118"/>
                                <a:pt x="15270" y="31170"/>
                              </a:cubicBezTo>
                              <a:lnTo>
                                <a:pt x="0" y="1589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488" name="Group 344"/>
                        <p:cNvGrpSpPr>
                          <a:grpSpLocks/>
                        </p:cNvGrpSpPr>
                        <p:nvPr/>
                      </p:nvGrpSpPr>
                      <p:grpSpPr bwMode="auto">
                        <a:xfrm>
                          <a:off x="6852" y="3409"/>
                          <a:ext cx="1367" cy="876"/>
                          <a:chOff x="6852" y="3409"/>
                          <a:chExt cx="1367" cy="876"/>
                        </a:xfrm>
                      </p:grpSpPr>
                      <p:sp>
                        <p:nvSpPr>
                          <p:cNvPr id="6489" name="Arc 345"/>
                          <p:cNvSpPr>
                            <a:spLocks/>
                          </p:cNvSpPr>
                          <p:nvPr/>
                        </p:nvSpPr>
                        <p:spPr bwMode="auto">
                          <a:xfrm rot="5400000">
                            <a:off x="7150" y="3491"/>
                            <a:ext cx="673" cy="510"/>
                          </a:xfrm>
                          <a:custGeom>
                            <a:avLst/>
                            <a:gdLst>
                              <a:gd name="G0" fmla="+- 0 0 0"/>
                              <a:gd name="G1" fmla="+- 14603 0 0"/>
                              <a:gd name="G2" fmla="+- 21600 0 0"/>
                              <a:gd name="T0" fmla="*/ 15916 w 21600"/>
                              <a:gd name="T1" fmla="*/ 0 h 15280"/>
                              <a:gd name="T2" fmla="*/ 21589 w 21600"/>
                              <a:gd name="T3" fmla="*/ 15280 h 15280"/>
                              <a:gd name="T4" fmla="*/ 0 w 21600"/>
                              <a:gd name="T5" fmla="*/ 14603 h 15280"/>
                            </a:gdLst>
                            <a:ahLst/>
                            <a:cxnLst>
                              <a:cxn ang="0">
                                <a:pos x="T0" y="T1"/>
                              </a:cxn>
                              <a:cxn ang="0">
                                <a:pos x="T2" y="T3"/>
                              </a:cxn>
                              <a:cxn ang="0">
                                <a:pos x="T4" y="T5"/>
                              </a:cxn>
                            </a:cxnLst>
                            <a:rect l="0" t="0" r="r" b="b"/>
                            <a:pathLst>
                              <a:path w="21600" h="15280" fill="none" extrusionOk="0">
                                <a:moveTo>
                                  <a:pt x="15915" y="0"/>
                                </a:moveTo>
                                <a:cubicBezTo>
                                  <a:pt x="19571" y="3984"/>
                                  <a:pt x="21600" y="9195"/>
                                  <a:pt x="21600" y="14603"/>
                                </a:cubicBezTo>
                                <a:cubicBezTo>
                                  <a:pt x="21600" y="14828"/>
                                  <a:pt x="21596" y="15054"/>
                                  <a:pt x="21589" y="15280"/>
                                </a:cubicBezTo>
                              </a:path>
                              <a:path w="21600" h="15280" stroke="0" extrusionOk="0">
                                <a:moveTo>
                                  <a:pt x="15915" y="0"/>
                                </a:moveTo>
                                <a:cubicBezTo>
                                  <a:pt x="19571" y="3984"/>
                                  <a:pt x="21600" y="9195"/>
                                  <a:pt x="21600" y="14603"/>
                                </a:cubicBezTo>
                                <a:cubicBezTo>
                                  <a:pt x="21600" y="14828"/>
                                  <a:pt x="21596" y="15054"/>
                                  <a:pt x="21589" y="15280"/>
                                </a:cubicBezTo>
                                <a:lnTo>
                                  <a:pt x="0" y="1460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90" name="Arc 346"/>
                          <p:cNvSpPr>
                            <a:spLocks/>
                          </p:cNvSpPr>
                          <p:nvPr/>
                        </p:nvSpPr>
                        <p:spPr bwMode="auto">
                          <a:xfrm rot="16200000" flipV="1">
                            <a:off x="7754" y="3819"/>
                            <a:ext cx="442" cy="489"/>
                          </a:xfrm>
                          <a:custGeom>
                            <a:avLst/>
                            <a:gdLst>
                              <a:gd name="G0" fmla="+- 0 0 0"/>
                              <a:gd name="G1" fmla="+- 0 0 0"/>
                              <a:gd name="G2" fmla="+- 21600 0 0"/>
                              <a:gd name="T0" fmla="*/ 18062 w 18062"/>
                              <a:gd name="T1" fmla="*/ 11846 h 15277"/>
                              <a:gd name="T2" fmla="*/ 15270 w 18062"/>
                              <a:gd name="T3" fmla="*/ 15277 h 15277"/>
                              <a:gd name="T4" fmla="*/ 0 w 18062"/>
                              <a:gd name="T5" fmla="*/ 0 h 15277"/>
                            </a:gdLst>
                            <a:ahLst/>
                            <a:cxnLst>
                              <a:cxn ang="0">
                                <a:pos x="T0" y="T1"/>
                              </a:cxn>
                              <a:cxn ang="0">
                                <a:pos x="T2" y="T3"/>
                              </a:cxn>
                              <a:cxn ang="0">
                                <a:pos x="T4" y="T5"/>
                              </a:cxn>
                            </a:cxnLst>
                            <a:rect l="0" t="0" r="r" b="b"/>
                            <a:pathLst>
                              <a:path w="18062" h="15277" fill="none" extrusionOk="0">
                                <a:moveTo>
                                  <a:pt x="18061" y="11845"/>
                                </a:moveTo>
                                <a:cubicBezTo>
                                  <a:pt x="17251" y="13082"/>
                                  <a:pt x="16315" y="14231"/>
                                  <a:pt x="15270" y="15277"/>
                                </a:cubicBezTo>
                              </a:path>
                              <a:path w="18062" h="15277" stroke="0" extrusionOk="0">
                                <a:moveTo>
                                  <a:pt x="18061" y="11845"/>
                                </a:moveTo>
                                <a:cubicBezTo>
                                  <a:pt x="17251" y="13082"/>
                                  <a:pt x="16315" y="14231"/>
                                  <a:pt x="15270" y="15277"/>
                                </a:cubicBezTo>
                                <a:lnTo>
                                  <a:pt x="0" y="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91" name="Line 347"/>
                          <p:cNvSpPr>
                            <a:spLocks noChangeShapeType="1"/>
                          </p:cNvSpPr>
                          <p:nvPr/>
                        </p:nvSpPr>
                        <p:spPr bwMode="auto">
                          <a:xfrm>
                            <a:off x="6852" y="4083"/>
                            <a:ext cx="381"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492" name="Group 348"/>
                        <p:cNvGrpSpPr>
                          <a:grpSpLocks/>
                        </p:cNvGrpSpPr>
                        <p:nvPr/>
                      </p:nvGrpSpPr>
                      <p:grpSpPr bwMode="auto">
                        <a:xfrm flipH="1">
                          <a:off x="8513" y="3422"/>
                          <a:ext cx="1367" cy="876"/>
                          <a:chOff x="6852" y="3409"/>
                          <a:chExt cx="1367" cy="876"/>
                        </a:xfrm>
                      </p:grpSpPr>
                      <p:sp>
                        <p:nvSpPr>
                          <p:cNvPr id="6493" name="Arc 349"/>
                          <p:cNvSpPr>
                            <a:spLocks/>
                          </p:cNvSpPr>
                          <p:nvPr/>
                        </p:nvSpPr>
                        <p:spPr bwMode="auto">
                          <a:xfrm rot="5400000">
                            <a:off x="7150" y="3491"/>
                            <a:ext cx="673" cy="510"/>
                          </a:xfrm>
                          <a:custGeom>
                            <a:avLst/>
                            <a:gdLst>
                              <a:gd name="G0" fmla="+- 0 0 0"/>
                              <a:gd name="G1" fmla="+- 14603 0 0"/>
                              <a:gd name="G2" fmla="+- 21600 0 0"/>
                              <a:gd name="T0" fmla="*/ 15916 w 21600"/>
                              <a:gd name="T1" fmla="*/ 0 h 15280"/>
                              <a:gd name="T2" fmla="*/ 21589 w 21600"/>
                              <a:gd name="T3" fmla="*/ 15280 h 15280"/>
                              <a:gd name="T4" fmla="*/ 0 w 21600"/>
                              <a:gd name="T5" fmla="*/ 14603 h 15280"/>
                            </a:gdLst>
                            <a:ahLst/>
                            <a:cxnLst>
                              <a:cxn ang="0">
                                <a:pos x="T0" y="T1"/>
                              </a:cxn>
                              <a:cxn ang="0">
                                <a:pos x="T2" y="T3"/>
                              </a:cxn>
                              <a:cxn ang="0">
                                <a:pos x="T4" y="T5"/>
                              </a:cxn>
                            </a:cxnLst>
                            <a:rect l="0" t="0" r="r" b="b"/>
                            <a:pathLst>
                              <a:path w="21600" h="15280" fill="none" extrusionOk="0">
                                <a:moveTo>
                                  <a:pt x="15915" y="0"/>
                                </a:moveTo>
                                <a:cubicBezTo>
                                  <a:pt x="19571" y="3984"/>
                                  <a:pt x="21600" y="9195"/>
                                  <a:pt x="21600" y="14603"/>
                                </a:cubicBezTo>
                                <a:cubicBezTo>
                                  <a:pt x="21600" y="14828"/>
                                  <a:pt x="21596" y="15054"/>
                                  <a:pt x="21589" y="15280"/>
                                </a:cubicBezTo>
                              </a:path>
                              <a:path w="21600" h="15280" stroke="0" extrusionOk="0">
                                <a:moveTo>
                                  <a:pt x="15915" y="0"/>
                                </a:moveTo>
                                <a:cubicBezTo>
                                  <a:pt x="19571" y="3984"/>
                                  <a:pt x="21600" y="9195"/>
                                  <a:pt x="21600" y="14603"/>
                                </a:cubicBezTo>
                                <a:cubicBezTo>
                                  <a:pt x="21600" y="14828"/>
                                  <a:pt x="21596" y="15054"/>
                                  <a:pt x="21589" y="15280"/>
                                </a:cubicBezTo>
                                <a:lnTo>
                                  <a:pt x="0" y="1460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94" name="Arc 350"/>
                          <p:cNvSpPr>
                            <a:spLocks/>
                          </p:cNvSpPr>
                          <p:nvPr/>
                        </p:nvSpPr>
                        <p:spPr bwMode="auto">
                          <a:xfrm rot="16200000" flipV="1">
                            <a:off x="7754" y="3819"/>
                            <a:ext cx="442" cy="489"/>
                          </a:xfrm>
                          <a:custGeom>
                            <a:avLst/>
                            <a:gdLst>
                              <a:gd name="G0" fmla="+- 0 0 0"/>
                              <a:gd name="G1" fmla="+- 0 0 0"/>
                              <a:gd name="G2" fmla="+- 21600 0 0"/>
                              <a:gd name="T0" fmla="*/ 18062 w 18062"/>
                              <a:gd name="T1" fmla="*/ 11846 h 15277"/>
                              <a:gd name="T2" fmla="*/ 15270 w 18062"/>
                              <a:gd name="T3" fmla="*/ 15277 h 15277"/>
                              <a:gd name="T4" fmla="*/ 0 w 18062"/>
                              <a:gd name="T5" fmla="*/ 0 h 15277"/>
                            </a:gdLst>
                            <a:ahLst/>
                            <a:cxnLst>
                              <a:cxn ang="0">
                                <a:pos x="T0" y="T1"/>
                              </a:cxn>
                              <a:cxn ang="0">
                                <a:pos x="T2" y="T3"/>
                              </a:cxn>
                              <a:cxn ang="0">
                                <a:pos x="T4" y="T5"/>
                              </a:cxn>
                            </a:cxnLst>
                            <a:rect l="0" t="0" r="r" b="b"/>
                            <a:pathLst>
                              <a:path w="18062" h="15277" fill="none" extrusionOk="0">
                                <a:moveTo>
                                  <a:pt x="18061" y="11845"/>
                                </a:moveTo>
                                <a:cubicBezTo>
                                  <a:pt x="17251" y="13082"/>
                                  <a:pt x="16315" y="14231"/>
                                  <a:pt x="15270" y="15277"/>
                                </a:cubicBezTo>
                              </a:path>
                              <a:path w="18062" h="15277" stroke="0" extrusionOk="0">
                                <a:moveTo>
                                  <a:pt x="18061" y="11845"/>
                                </a:moveTo>
                                <a:cubicBezTo>
                                  <a:pt x="17251" y="13082"/>
                                  <a:pt x="16315" y="14231"/>
                                  <a:pt x="15270" y="15277"/>
                                </a:cubicBezTo>
                                <a:lnTo>
                                  <a:pt x="0" y="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495" name="Line 351"/>
                          <p:cNvSpPr>
                            <a:spLocks noChangeShapeType="1"/>
                          </p:cNvSpPr>
                          <p:nvPr/>
                        </p:nvSpPr>
                        <p:spPr bwMode="auto">
                          <a:xfrm>
                            <a:off x="6852" y="4083"/>
                            <a:ext cx="381"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496" name="Group 352"/>
                      <p:cNvGrpSpPr>
                        <a:grpSpLocks/>
                      </p:cNvGrpSpPr>
                      <p:nvPr/>
                    </p:nvGrpSpPr>
                    <p:grpSpPr bwMode="auto">
                      <a:xfrm>
                        <a:off x="3601" y="6311"/>
                        <a:ext cx="4739" cy="515"/>
                        <a:chOff x="6852" y="3409"/>
                        <a:chExt cx="3028" cy="889"/>
                      </a:xfrm>
                    </p:grpSpPr>
                    <p:sp>
                      <p:nvSpPr>
                        <p:cNvPr id="6497" name="Arc 353"/>
                        <p:cNvSpPr>
                          <a:spLocks/>
                        </p:cNvSpPr>
                        <p:nvPr/>
                      </p:nvSpPr>
                      <p:spPr bwMode="auto">
                        <a:xfrm rot="16200000" flipV="1">
                          <a:off x="8167" y="3404"/>
                          <a:ext cx="400" cy="1040"/>
                        </a:xfrm>
                        <a:custGeom>
                          <a:avLst/>
                          <a:gdLst>
                            <a:gd name="G0" fmla="+- 0 0 0"/>
                            <a:gd name="G1" fmla="+- 15893 0 0"/>
                            <a:gd name="G2" fmla="+- 21600 0 0"/>
                            <a:gd name="T0" fmla="*/ 14628 w 21600"/>
                            <a:gd name="T1" fmla="*/ 0 h 31170"/>
                            <a:gd name="T2" fmla="*/ 15270 w 21600"/>
                            <a:gd name="T3" fmla="*/ 31170 h 31170"/>
                            <a:gd name="T4" fmla="*/ 0 w 21600"/>
                            <a:gd name="T5" fmla="*/ 15893 h 31170"/>
                          </a:gdLst>
                          <a:ahLst/>
                          <a:cxnLst>
                            <a:cxn ang="0">
                              <a:pos x="T0" y="T1"/>
                            </a:cxn>
                            <a:cxn ang="0">
                              <a:pos x="T2" y="T3"/>
                            </a:cxn>
                            <a:cxn ang="0">
                              <a:pos x="T4" y="T5"/>
                            </a:cxn>
                          </a:cxnLst>
                          <a:rect l="0" t="0" r="r" b="b"/>
                          <a:pathLst>
                            <a:path w="21600" h="31170" fill="none" extrusionOk="0">
                              <a:moveTo>
                                <a:pt x="14627" y="0"/>
                              </a:moveTo>
                              <a:cubicBezTo>
                                <a:pt x="19071" y="4090"/>
                                <a:pt x="21600" y="9853"/>
                                <a:pt x="21600" y="15893"/>
                              </a:cubicBezTo>
                              <a:cubicBezTo>
                                <a:pt x="21600" y="21623"/>
                                <a:pt x="19322" y="27118"/>
                                <a:pt x="15270" y="31170"/>
                              </a:cubicBezTo>
                            </a:path>
                            <a:path w="21600" h="31170" stroke="0" extrusionOk="0">
                              <a:moveTo>
                                <a:pt x="14627" y="0"/>
                              </a:moveTo>
                              <a:cubicBezTo>
                                <a:pt x="19071" y="4090"/>
                                <a:pt x="21600" y="9853"/>
                                <a:pt x="21600" y="15893"/>
                              </a:cubicBezTo>
                              <a:cubicBezTo>
                                <a:pt x="21600" y="21623"/>
                                <a:pt x="19322" y="27118"/>
                                <a:pt x="15270" y="31170"/>
                              </a:cubicBezTo>
                              <a:lnTo>
                                <a:pt x="0" y="1589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498" name="Group 354"/>
                        <p:cNvGrpSpPr>
                          <a:grpSpLocks/>
                        </p:cNvGrpSpPr>
                        <p:nvPr/>
                      </p:nvGrpSpPr>
                      <p:grpSpPr bwMode="auto">
                        <a:xfrm>
                          <a:off x="6852" y="3409"/>
                          <a:ext cx="1367" cy="876"/>
                          <a:chOff x="6852" y="3409"/>
                          <a:chExt cx="1367" cy="876"/>
                        </a:xfrm>
                      </p:grpSpPr>
                      <p:sp>
                        <p:nvSpPr>
                          <p:cNvPr id="6499" name="Arc 355"/>
                          <p:cNvSpPr>
                            <a:spLocks/>
                          </p:cNvSpPr>
                          <p:nvPr/>
                        </p:nvSpPr>
                        <p:spPr bwMode="auto">
                          <a:xfrm rot="5400000">
                            <a:off x="7150" y="3491"/>
                            <a:ext cx="673" cy="510"/>
                          </a:xfrm>
                          <a:custGeom>
                            <a:avLst/>
                            <a:gdLst>
                              <a:gd name="G0" fmla="+- 0 0 0"/>
                              <a:gd name="G1" fmla="+- 14603 0 0"/>
                              <a:gd name="G2" fmla="+- 21600 0 0"/>
                              <a:gd name="T0" fmla="*/ 15916 w 21600"/>
                              <a:gd name="T1" fmla="*/ 0 h 15280"/>
                              <a:gd name="T2" fmla="*/ 21589 w 21600"/>
                              <a:gd name="T3" fmla="*/ 15280 h 15280"/>
                              <a:gd name="T4" fmla="*/ 0 w 21600"/>
                              <a:gd name="T5" fmla="*/ 14603 h 15280"/>
                            </a:gdLst>
                            <a:ahLst/>
                            <a:cxnLst>
                              <a:cxn ang="0">
                                <a:pos x="T0" y="T1"/>
                              </a:cxn>
                              <a:cxn ang="0">
                                <a:pos x="T2" y="T3"/>
                              </a:cxn>
                              <a:cxn ang="0">
                                <a:pos x="T4" y="T5"/>
                              </a:cxn>
                            </a:cxnLst>
                            <a:rect l="0" t="0" r="r" b="b"/>
                            <a:pathLst>
                              <a:path w="21600" h="15280" fill="none" extrusionOk="0">
                                <a:moveTo>
                                  <a:pt x="15915" y="0"/>
                                </a:moveTo>
                                <a:cubicBezTo>
                                  <a:pt x="19571" y="3984"/>
                                  <a:pt x="21600" y="9195"/>
                                  <a:pt x="21600" y="14603"/>
                                </a:cubicBezTo>
                                <a:cubicBezTo>
                                  <a:pt x="21600" y="14828"/>
                                  <a:pt x="21596" y="15054"/>
                                  <a:pt x="21589" y="15280"/>
                                </a:cubicBezTo>
                              </a:path>
                              <a:path w="21600" h="15280" stroke="0" extrusionOk="0">
                                <a:moveTo>
                                  <a:pt x="15915" y="0"/>
                                </a:moveTo>
                                <a:cubicBezTo>
                                  <a:pt x="19571" y="3984"/>
                                  <a:pt x="21600" y="9195"/>
                                  <a:pt x="21600" y="14603"/>
                                </a:cubicBezTo>
                                <a:cubicBezTo>
                                  <a:pt x="21600" y="14828"/>
                                  <a:pt x="21596" y="15054"/>
                                  <a:pt x="21589" y="15280"/>
                                </a:cubicBezTo>
                                <a:lnTo>
                                  <a:pt x="0" y="1460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00" name="Arc 356"/>
                          <p:cNvSpPr>
                            <a:spLocks/>
                          </p:cNvSpPr>
                          <p:nvPr/>
                        </p:nvSpPr>
                        <p:spPr bwMode="auto">
                          <a:xfrm rot="16200000" flipV="1">
                            <a:off x="7754" y="3819"/>
                            <a:ext cx="442" cy="489"/>
                          </a:xfrm>
                          <a:custGeom>
                            <a:avLst/>
                            <a:gdLst>
                              <a:gd name="G0" fmla="+- 0 0 0"/>
                              <a:gd name="G1" fmla="+- 0 0 0"/>
                              <a:gd name="G2" fmla="+- 21600 0 0"/>
                              <a:gd name="T0" fmla="*/ 18062 w 18062"/>
                              <a:gd name="T1" fmla="*/ 11846 h 15277"/>
                              <a:gd name="T2" fmla="*/ 15270 w 18062"/>
                              <a:gd name="T3" fmla="*/ 15277 h 15277"/>
                              <a:gd name="T4" fmla="*/ 0 w 18062"/>
                              <a:gd name="T5" fmla="*/ 0 h 15277"/>
                            </a:gdLst>
                            <a:ahLst/>
                            <a:cxnLst>
                              <a:cxn ang="0">
                                <a:pos x="T0" y="T1"/>
                              </a:cxn>
                              <a:cxn ang="0">
                                <a:pos x="T2" y="T3"/>
                              </a:cxn>
                              <a:cxn ang="0">
                                <a:pos x="T4" y="T5"/>
                              </a:cxn>
                            </a:cxnLst>
                            <a:rect l="0" t="0" r="r" b="b"/>
                            <a:pathLst>
                              <a:path w="18062" h="15277" fill="none" extrusionOk="0">
                                <a:moveTo>
                                  <a:pt x="18061" y="11845"/>
                                </a:moveTo>
                                <a:cubicBezTo>
                                  <a:pt x="17251" y="13082"/>
                                  <a:pt x="16315" y="14231"/>
                                  <a:pt x="15270" y="15277"/>
                                </a:cubicBezTo>
                              </a:path>
                              <a:path w="18062" h="15277" stroke="0" extrusionOk="0">
                                <a:moveTo>
                                  <a:pt x="18061" y="11845"/>
                                </a:moveTo>
                                <a:cubicBezTo>
                                  <a:pt x="17251" y="13082"/>
                                  <a:pt x="16315" y="14231"/>
                                  <a:pt x="15270" y="15277"/>
                                </a:cubicBezTo>
                                <a:lnTo>
                                  <a:pt x="0" y="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01" name="Line 357"/>
                          <p:cNvSpPr>
                            <a:spLocks noChangeShapeType="1"/>
                          </p:cNvSpPr>
                          <p:nvPr/>
                        </p:nvSpPr>
                        <p:spPr bwMode="auto">
                          <a:xfrm>
                            <a:off x="6852" y="4083"/>
                            <a:ext cx="381"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502" name="Group 358"/>
                        <p:cNvGrpSpPr>
                          <a:grpSpLocks/>
                        </p:cNvGrpSpPr>
                        <p:nvPr/>
                      </p:nvGrpSpPr>
                      <p:grpSpPr bwMode="auto">
                        <a:xfrm flipH="1">
                          <a:off x="8513" y="3422"/>
                          <a:ext cx="1367" cy="876"/>
                          <a:chOff x="6852" y="3409"/>
                          <a:chExt cx="1367" cy="876"/>
                        </a:xfrm>
                      </p:grpSpPr>
                      <p:sp>
                        <p:nvSpPr>
                          <p:cNvPr id="6503" name="Arc 359"/>
                          <p:cNvSpPr>
                            <a:spLocks/>
                          </p:cNvSpPr>
                          <p:nvPr/>
                        </p:nvSpPr>
                        <p:spPr bwMode="auto">
                          <a:xfrm rot="5400000">
                            <a:off x="7150" y="3491"/>
                            <a:ext cx="673" cy="510"/>
                          </a:xfrm>
                          <a:custGeom>
                            <a:avLst/>
                            <a:gdLst>
                              <a:gd name="G0" fmla="+- 0 0 0"/>
                              <a:gd name="G1" fmla="+- 14603 0 0"/>
                              <a:gd name="G2" fmla="+- 21600 0 0"/>
                              <a:gd name="T0" fmla="*/ 15916 w 21600"/>
                              <a:gd name="T1" fmla="*/ 0 h 15280"/>
                              <a:gd name="T2" fmla="*/ 21589 w 21600"/>
                              <a:gd name="T3" fmla="*/ 15280 h 15280"/>
                              <a:gd name="T4" fmla="*/ 0 w 21600"/>
                              <a:gd name="T5" fmla="*/ 14603 h 15280"/>
                            </a:gdLst>
                            <a:ahLst/>
                            <a:cxnLst>
                              <a:cxn ang="0">
                                <a:pos x="T0" y="T1"/>
                              </a:cxn>
                              <a:cxn ang="0">
                                <a:pos x="T2" y="T3"/>
                              </a:cxn>
                              <a:cxn ang="0">
                                <a:pos x="T4" y="T5"/>
                              </a:cxn>
                            </a:cxnLst>
                            <a:rect l="0" t="0" r="r" b="b"/>
                            <a:pathLst>
                              <a:path w="21600" h="15280" fill="none" extrusionOk="0">
                                <a:moveTo>
                                  <a:pt x="15915" y="0"/>
                                </a:moveTo>
                                <a:cubicBezTo>
                                  <a:pt x="19571" y="3984"/>
                                  <a:pt x="21600" y="9195"/>
                                  <a:pt x="21600" y="14603"/>
                                </a:cubicBezTo>
                                <a:cubicBezTo>
                                  <a:pt x="21600" y="14828"/>
                                  <a:pt x="21596" y="15054"/>
                                  <a:pt x="21589" y="15280"/>
                                </a:cubicBezTo>
                              </a:path>
                              <a:path w="21600" h="15280" stroke="0" extrusionOk="0">
                                <a:moveTo>
                                  <a:pt x="15915" y="0"/>
                                </a:moveTo>
                                <a:cubicBezTo>
                                  <a:pt x="19571" y="3984"/>
                                  <a:pt x="21600" y="9195"/>
                                  <a:pt x="21600" y="14603"/>
                                </a:cubicBezTo>
                                <a:cubicBezTo>
                                  <a:pt x="21600" y="14828"/>
                                  <a:pt x="21596" y="15054"/>
                                  <a:pt x="21589" y="15280"/>
                                </a:cubicBezTo>
                                <a:lnTo>
                                  <a:pt x="0" y="1460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04" name="Arc 360"/>
                          <p:cNvSpPr>
                            <a:spLocks/>
                          </p:cNvSpPr>
                          <p:nvPr/>
                        </p:nvSpPr>
                        <p:spPr bwMode="auto">
                          <a:xfrm rot="16200000" flipV="1">
                            <a:off x="7754" y="3819"/>
                            <a:ext cx="442" cy="489"/>
                          </a:xfrm>
                          <a:custGeom>
                            <a:avLst/>
                            <a:gdLst>
                              <a:gd name="G0" fmla="+- 0 0 0"/>
                              <a:gd name="G1" fmla="+- 0 0 0"/>
                              <a:gd name="G2" fmla="+- 21600 0 0"/>
                              <a:gd name="T0" fmla="*/ 18062 w 18062"/>
                              <a:gd name="T1" fmla="*/ 11846 h 15277"/>
                              <a:gd name="T2" fmla="*/ 15270 w 18062"/>
                              <a:gd name="T3" fmla="*/ 15277 h 15277"/>
                              <a:gd name="T4" fmla="*/ 0 w 18062"/>
                              <a:gd name="T5" fmla="*/ 0 h 15277"/>
                            </a:gdLst>
                            <a:ahLst/>
                            <a:cxnLst>
                              <a:cxn ang="0">
                                <a:pos x="T0" y="T1"/>
                              </a:cxn>
                              <a:cxn ang="0">
                                <a:pos x="T2" y="T3"/>
                              </a:cxn>
                              <a:cxn ang="0">
                                <a:pos x="T4" y="T5"/>
                              </a:cxn>
                            </a:cxnLst>
                            <a:rect l="0" t="0" r="r" b="b"/>
                            <a:pathLst>
                              <a:path w="18062" h="15277" fill="none" extrusionOk="0">
                                <a:moveTo>
                                  <a:pt x="18061" y="11845"/>
                                </a:moveTo>
                                <a:cubicBezTo>
                                  <a:pt x="17251" y="13082"/>
                                  <a:pt x="16315" y="14231"/>
                                  <a:pt x="15270" y="15277"/>
                                </a:cubicBezTo>
                              </a:path>
                              <a:path w="18062" h="15277" stroke="0" extrusionOk="0">
                                <a:moveTo>
                                  <a:pt x="18061" y="11845"/>
                                </a:moveTo>
                                <a:cubicBezTo>
                                  <a:pt x="17251" y="13082"/>
                                  <a:pt x="16315" y="14231"/>
                                  <a:pt x="15270" y="15277"/>
                                </a:cubicBezTo>
                                <a:lnTo>
                                  <a:pt x="0" y="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05" name="Line 361"/>
                          <p:cNvSpPr>
                            <a:spLocks noChangeShapeType="1"/>
                          </p:cNvSpPr>
                          <p:nvPr/>
                        </p:nvSpPr>
                        <p:spPr bwMode="auto">
                          <a:xfrm>
                            <a:off x="6852" y="4083"/>
                            <a:ext cx="381"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506" name="Group 362"/>
                      <p:cNvGrpSpPr>
                        <a:grpSpLocks/>
                      </p:cNvGrpSpPr>
                      <p:nvPr/>
                    </p:nvGrpSpPr>
                    <p:grpSpPr bwMode="auto">
                      <a:xfrm>
                        <a:off x="3633" y="5873"/>
                        <a:ext cx="4738" cy="343"/>
                        <a:chOff x="6852" y="3409"/>
                        <a:chExt cx="3028" cy="889"/>
                      </a:xfrm>
                    </p:grpSpPr>
                    <p:sp>
                      <p:nvSpPr>
                        <p:cNvPr id="6507" name="Arc 363"/>
                        <p:cNvSpPr>
                          <a:spLocks/>
                        </p:cNvSpPr>
                        <p:nvPr/>
                      </p:nvSpPr>
                      <p:spPr bwMode="auto">
                        <a:xfrm rot="16200000" flipV="1">
                          <a:off x="8167" y="3404"/>
                          <a:ext cx="400" cy="1040"/>
                        </a:xfrm>
                        <a:custGeom>
                          <a:avLst/>
                          <a:gdLst>
                            <a:gd name="G0" fmla="+- 0 0 0"/>
                            <a:gd name="G1" fmla="+- 15893 0 0"/>
                            <a:gd name="G2" fmla="+- 21600 0 0"/>
                            <a:gd name="T0" fmla="*/ 14628 w 21600"/>
                            <a:gd name="T1" fmla="*/ 0 h 31170"/>
                            <a:gd name="T2" fmla="*/ 15270 w 21600"/>
                            <a:gd name="T3" fmla="*/ 31170 h 31170"/>
                            <a:gd name="T4" fmla="*/ 0 w 21600"/>
                            <a:gd name="T5" fmla="*/ 15893 h 31170"/>
                          </a:gdLst>
                          <a:ahLst/>
                          <a:cxnLst>
                            <a:cxn ang="0">
                              <a:pos x="T0" y="T1"/>
                            </a:cxn>
                            <a:cxn ang="0">
                              <a:pos x="T2" y="T3"/>
                            </a:cxn>
                            <a:cxn ang="0">
                              <a:pos x="T4" y="T5"/>
                            </a:cxn>
                          </a:cxnLst>
                          <a:rect l="0" t="0" r="r" b="b"/>
                          <a:pathLst>
                            <a:path w="21600" h="31170" fill="none" extrusionOk="0">
                              <a:moveTo>
                                <a:pt x="14627" y="0"/>
                              </a:moveTo>
                              <a:cubicBezTo>
                                <a:pt x="19071" y="4090"/>
                                <a:pt x="21600" y="9853"/>
                                <a:pt x="21600" y="15893"/>
                              </a:cubicBezTo>
                              <a:cubicBezTo>
                                <a:pt x="21600" y="21623"/>
                                <a:pt x="19322" y="27118"/>
                                <a:pt x="15270" y="31170"/>
                              </a:cubicBezTo>
                            </a:path>
                            <a:path w="21600" h="31170" stroke="0" extrusionOk="0">
                              <a:moveTo>
                                <a:pt x="14627" y="0"/>
                              </a:moveTo>
                              <a:cubicBezTo>
                                <a:pt x="19071" y="4090"/>
                                <a:pt x="21600" y="9853"/>
                                <a:pt x="21600" y="15893"/>
                              </a:cubicBezTo>
                              <a:cubicBezTo>
                                <a:pt x="21600" y="21623"/>
                                <a:pt x="19322" y="27118"/>
                                <a:pt x="15270" y="31170"/>
                              </a:cubicBezTo>
                              <a:lnTo>
                                <a:pt x="0" y="1589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508" name="Group 364"/>
                        <p:cNvGrpSpPr>
                          <a:grpSpLocks/>
                        </p:cNvGrpSpPr>
                        <p:nvPr/>
                      </p:nvGrpSpPr>
                      <p:grpSpPr bwMode="auto">
                        <a:xfrm>
                          <a:off x="6852" y="3409"/>
                          <a:ext cx="1367" cy="876"/>
                          <a:chOff x="6852" y="3409"/>
                          <a:chExt cx="1367" cy="876"/>
                        </a:xfrm>
                      </p:grpSpPr>
                      <p:sp>
                        <p:nvSpPr>
                          <p:cNvPr id="6509" name="Arc 365"/>
                          <p:cNvSpPr>
                            <a:spLocks/>
                          </p:cNvSpPr>
                          <p:nvPr/>
                        </p:nvSpPr>
                        <p:spPr bwMode="auto">
                          <a:xfrm rot="5400000">
                            <a:off x="7150" y="3491"/>
                            <a:ext cx="673" cy="510"/>
                          </a:xfrm>
                          <a:custGeom>
                            <a:avLst/>
                            <a:gdLst>
                              <a:gd name="G0" fmla="+- 0 0 0"/>
                              <a:gd name="G1" fmla="+- 14603 0 0"/>
                              <a:gd name="G2" fmla="+- 21600 0 0"/>
                              <a:gd name="T0" fmla="*/ 15916 w 21600"/>
                              <a:gd name="T1" fmla="*/ 0 h 15280"/>
                              <a:gd name="T2" fmla="*/ 21589 w 21600"/>
                              <a:gd name="T3" fmla="*/ 15280 h 15280"/>
                              <a:gd name="T4" fmla="*/ 0 w 21600"/>
                              <a:gd name="T5" fmla="*/ 14603 h 15280"/>
                            </a:gdLst>
                            <a:ahLst/>
                            <a:cxnLst>
                              <a:cxn ang="0">
                                <a:pos x="T0" y="T1"/>
                              </a:cxn>
                              <a:cxn ang="0">
                                <a:pos x="T2" y="T3"/>
                              </a:cxn>
                              <a:cxn ang="0">
                                <a:pos x="T4" y="T5"/>
                              </a:cxn>
                            </a:cxnLst>
                            <a:rect l="0" t="0" r="r" b="b"/>
                            <a:pathLst>
                              <a:path w="21600" h="15280" fill="none" extrusionOk="0">
                                <a:moveTo>
                                  <a:pt x="15915" y="0"/>
                                </a:moveTo>
                                <a:cubicBezTo>
                                  <a:pt x="19571" y="3984"/>
                                  <a:pt x="21600" y="9195"/>
                                  <a:pt x="21600" y="14603"/>
                                </a:cubicBezTo>
                                <a:cubicBezTo>
                                  <a:pt x="21600" y="14828"/>
                                  <a:pt x="21596" y="15054"/>
                                  <a:pt x="21589" y="15280"/>
                                </a:cubicBezTo>
                              </a:path>
                              <a:path w="21600" h="15280" stroke="0" extrusionOk="0">
                                <a:moveTo>
                                  <a:pt x="15915" y="0"/>
                                </a:moveTo>
                                <a:cubicBezTo>
                                  <a:pt x="19571" y="3984"/>
                                  <a:pt x="21600" y="9195"/>
                                  <a:pt x="21600" y="14603"/>
                                </a:cubicBezTo>
                                <a:cubicBezTo>
                                  <a:pt x="21600" y="14828"/>
                                  <a:pt x="21596" y="15054"/>
                                  <a:pt x="21589" y="15280"/>
                                </a:cubicBezTo>
                                <a:lnTo>
                                  <a:pt x="0" y="1460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10" name="Arc 366"/>
                          <p:cNvSpPr>
                            <a:spLocks/>
                          </p:cNvSpPr>
                          <p:nvPr/>
                        </p:nvSpPr>
                        <p:spPr bwMode="auto">
                          <a:xfrm rot="16200000" flipV="1">
                            <a:off x="7754" y="3819"/>
                            <a:ext cx="442" cy="489"/>
                          </a:xfrm>
                          <a:custGeom>
                            <a:avLst/>
                            <a:gdLst>
                              <a:gd name="G0" fmla="+- 0 0 0"/>
                              <a:gd name="G1" fmla="+- 0 0 0"/>
                              <a:gd name="G2" fmla="+- 21600 0 0"/>
                              <a:gd name="T0" fmla="*/ 18062 w 18062"/>
                              <a:gd name="T1" fmla="*/ 11846 h 15277"/>
                              <a:gd name="T2" fmla="*/ 15270 w 18062"/>
                              <a:gd name="T3" fmla="*/ 15277 h 15277"/>
                              <a:gd name="T4" fmla="*/ 0 w 18062"/>
                              <a:gd name="T5" fmla="*/ 0 h 15277"/>
                            </a:gdLst>
                            <a:ahLst/>
                            <a:cxnLst>
                              <a:cxn ang="0">
                                <a:pos x="T0" y="T1"/>
                              </a:cxn>
                              <a:cxn ang="0">
                                <a:pos x="T2" y="T3"/>
                              </a:cxn>
                              <a:cxn ang="0">
                                <a:pos x="T4" y="T5"/>
                              </a:cxn>
                            </a:cxnLst>
                            <a:rect l="0" t="0" r="r" b="b"/>
                            <a:pathLst>
                              <a:path w="18062" h="15277" fill="none" extrusionOk="0">
                                <a:moveTo>
                                  <a:pt x="18061" y="11845"/>
                                </a:moveTo>
                                <a:cubicBezTo>
                                  <a:pt x="17251" y="13082"/>
                                  <a:pt x="16315" y="14231"/>
                                  <a:pt x="15270" y="15277"/>
                                </a:cubicBezTo>
                              </a:path>
                              <a:path w="18062" h="15277" stroke="0" extrusionOk="0">
                                <a:moveTo>
                                  <a:pt x="18061" y="11845"/>
                                </a:moveTo>
                                <a:cubicBezTo>
                                  <a:pt x="17251" y="13082"/>
                                  <a:pt x="16315" y="14231"/>
                                  <a:pt x="15270" y="15277"/>
                                </a:cubicBezTo>
                                <a:lnTo>
                                  <a:pt x="0" y="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11" name="Line 367"/>
                          <p:cNvSpPr>
                            <a:spLocks noChangeShapeType="1"/>
                          </p:cNvSpPr>
                          <p:nvPr/>
                        </p:nvSpPr>
                        <p:spPr bwMode="auto">
                          <a:xfrm>
                            <a:off x="6852" y="4083"/>
                            <a:ext cx="381"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512" name="Group 368"/>
                        <p:cNvGrpSpPr>
                          <a:grpSpLocks/>
                        </p:cNvGrpSpPr>
                        <p:nvPr/>
                      </p:nvGrpSpPr>
                      <p:grpSpPr bwMode="auto">
                        <a:xfrm flipH="1">
                          <a:off x="8513" y="3422"/>
                          <a:ext cx="1367" cy="876"/>
                          <a:chOff x="6852" y="3409"/>
                          <a:chExt cx="1367" cy="876"/>
                        </a:xfrm>
                      </p:grpSpPr>
                      <p:sp>
                        <p:nvSpPr>
                          <p:cNvPr id="6513" name="Arc 369"/>
                          <p:cNvSpPr>
                            <a:spLocks/>
                          </p:cNvSpPr>
                          <p:nvPr/>
                        </p:nvSpPr>
                        <p:spPr bwMode="auto">
                          <a:xfrm rot="5400000">
                            <a:off x="7150" y="3491"/>
                            <a:ext cx="673" cy="510"/>
                          </a:xfrm>
                          <a:custGeom>
                            <a:avLst/>
                            <a:gdLst>
                              <a:gd name="G0" fmla="+- 0 0 0"/>
                              <a:gd name="G1" fmla="+- 14603 0 0"/>
                              <a:gd name="G2" fmla="+- 21600 0 0"/>
                              <a:gd name="T0" fmla="*/ 15916 w 21600"/>
                              <a:gd name="T1" fmla="*/ 0 h 15280"/>
                              <a:gd name="T2" fmla="*/ 21589 w 21600"/>
                              <a:gd name="T3" fmla="*/ 15280 h 15280"/>
                              <a:gd name="T4" fmla="*/ 0 w 21600"/>
                              <a:gd name="T5" fmla="*/ 14603 h 15280"/>
                            </a:gdLst>
                            <a:ahLst/>
                            <a:cxnLst>
                              <a:cxn ang="0">
                                <a:pos x="T0" y="T1"/>
                              </a:cxn>
                              <a:cxn ang="0">
                                <a:pos x="T2" y="T3"/>
                              </a:cxn>
                              <a:cxn ang="0">
                                <a:pos x="T4" y="T5"/>
                              </a:cxn>
                            </a:cxnLst>
                            <a:rect l="0" t="0" r="r" b="b"/>
                            <a:pathLst>
                              <a:path w="21600" h="15280" fill="none" extrusionOk="0">
                                <a:moveTo>
                                  <a:pt x="15915" y="0"/>
                                </a:moveTo>
                                <a:cubicBezTo>
                                  <a:pt x="19571" y="3984"/>
                                  <a:pt x="21600" y="9195"/>
                                  <a:pt x="21600" y="14603"/>
                                </a:cubicBezTo>
                                <a:cubicBezTo>
                                  <a:pt x="21600" y="14828"/>
                                  <a:pt x="21596" y="15054"/>
                                  <a:pt x="21589" y="15280"/>
                                </a:cubicBezTo>
                              </a:path>
                              <a:path w="21600" h="15280" stroke="0" extrusionOk="0">
                                <a:moveTo>
                                  <a:pt x="15915" y="0"/>
                                </a:moveTo>
                                <a:cubicBezTo>
                                  <a:pt x="19571" y="3984"/>
                                  <a:pt x="21600" y="9195"/>
                                  <a:pt x="21600" y="14603"/>
                                </a:cubicBezTo>
                                <a:cubicBezTo>
                                  <a:pt x="21600" y="14828"/>
                                  <a:pt x="21596" y="15054"/>
                                  <a:pt x="21589" y="15280"/>
                                </a:cubicBezTo>
                                <a:lnTo>
                                  <a:pt x="0" y="1460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14" name="Arc 370"/>
                          <p:cNvSpPr>
                            <a:spLocks/>
                          </p:cNvSpPr>
                          <p:nvPr/>
                        </p:nvSpPr>
                        <p:spPr bwMode="auto">
                          <a:xfrm rot="16200000" flipV="1">
                            <a:off x="7754" y="3819"/>
                            <a:ext cx="442" cy="489"/>
                          </a:xfrm>
                          <a:custGeom>
                            <a:avLst/>
                            <a:gdLst>
                              <a:gd name="G0" fmla="+- 0 0 0"/>
                              <a:gd name="G1" fmla="+- 0 0 0"/>
                              <a:gd name="G2" fmla="+- 21600 0 0"/>
                              <a:gd name="T0" fmla="*/ 18062 w 18062"/>
                              <a:gd name="T1" fmla="*/ 11846 h 15277"/>
                              <a:gd name="T2" fmla="*/ 15270 w 18062"/>
                              <a:gd name="T3" fmla="*/ 15277 h 15277"/>
                              <a:gd name="T4" fmla="*/ 0 w 18062"/>
                              <a:gd name="T5" fmla="*/ 0 h 15277"/>
                            </a:gdLst>
                            <a:ahLst/>
                            <a:cxnLst>
                              <a:cxn ang="0">
                                <a:pos x="T0" y="T1"/>
                              </a:cxn>
                              <a:cxn ang="0">
                                <a:pos x="T2" y="T3"/>
                              </a:cxn>
                              <a:cxn ang="0">
                                <a:pos x="T4" y="T5"/>
                              </a:cxn>
                            </a:cxnLst>
                            <a:rect l="0" t="0" r="r" b="b"/>
                            <a:pathLst>
                              <a:path w="18062" h="15277" fill="none" extrusionOk="0">
                                <a:moveTo>
                                  <a:pt x="18061" y="11845"/>
                                </a:moveTo>
                                <a:cubicBezTo>
                                  <a:pt x="17251" y="13082"/>
                                  <a:pt x="16315" y="14231"/>
                                  <a:pt x="15270" y="15277"/>
                                </a:cubicBezTo>
                              </a:path>
                              <a:path w="18062" h="15277" stroke="0" extrusionOk="0">
                                <a:moveTo>
                                  <a:pt x="18061" y="11845"/>
                                </a:moveTo>
                                <a:cubicBezTo>
                                  <a:pt x="17251" y="13082"/>
                                  <a:pt x="16315" y="14231"/>
                                  <a:pt x="15270" y="15277"/>
                                </a:cubicBezTo>
                                <a:lnTo>
                                  <a:pt x="0" y="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15" name="Line 371"/>
                          <p:cNvSpPr>
                            <a:spLocks noChangeShapeType="1"/>
                          </p:cNvSpPr>
                          <p:nvPr/>
                        </p:nvSpPr>
                        <p:spPr bwMode="auto">
                          <a:xfrm>
                            <a:off x="6852" y="4083"/>
                            <a:ext cx="381"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516" name="Group 372"/>
                      <p:cNvGrpSpPr>
                        <a:grpSpLocks/>
                      </p:cNvGrpSpPr>
                      <p:nvPr/>
                    </p:nvGrpSpPr>
                    <p:grpSpPr bwMode="auto">
                      <a:xfrm>
                        <a:off x="3601" y="6828"/>
                        <a:ext cx="4739" cy="1031"/>
                        <a:chOff x="6852" y="3409"/>
                        <a:chExt cx="3028" cy="889"/>
                      </a:xfrm>
                    </p:grpSpPr>
                    <p:sp>
                      <p:nvSpPr>
                        <p:cNvPr id="6517" name="Arc 373"/>
                        <p:cNvSpPr>
                          <a:spLocks/>
                        </p:cNvSpPr>
                        <p:nvPr/>
                      </p:nvSpPr>
                      <p:spPr bwMode="auto">
                        <a:xfrm rot="16200000" flipV="1">
                          <a:off x="8167" y="3404"/>
                          <a:ext cx="400" cy="1040"/>
                        </a:xfrm>
                        <a:custGeom>
                          <a:avLst/>
                          <a:gdLst>
                            <a:gd name="G0" fmla="+- 0 0 0"/>
                            <a:gd name="G1" fmla="+- 15893 0 0"/>
                            <a:gd name="G2" fmla="+- 21600 0 0"/>
                            <a:gd name="T0" fmla="*/ 14628 w 21600"/>
                            <a:gd name="T1" fmla="*/ 0 h 31170"/>
                            <a:gd name="T2" fmla="*/ 15270 w 21600"/>
                            <a:gd name="T3" fmla="*/ 31170 h 31170"/>
                            <a:gd name="T4" fmla="*/ 0 w 21600"/>
                            <a:gd name="T5" fmla="*/ 15893 h 31170"/>
                          </a:gdLst>
                          <a:ahLst/>
                          <a:cxnLst>
                            <a:cxn ang="0">
                              <a:pos x="T0" y="T1"/>
                            </a:cxn>
                            <a:cxn ang="0">
                              <a:pos x="T2" y="T3"/>
                            </a:cxn>
                            <a:cxn ang="0">
                              <a:pos x="T4" y="T5"/>
                            </a:cxn>
                          </a:cxnLst>
                          <a:rect l="0" t="0" r="r" b="b"/>
                          <a:pathLst>
                            <a:path w="21600" h="31170" fill="none" extrusionOk="0">
                              <a:moveTo>
                                <a:pt x="14627" y="0"/>
                              </a:moveTo>
                              <a:cubicBezTo>
                                <a:pt x="19071" y="4090"/>
                                <a:pt x="21600" y="9853"/>
                                <a:pt x="21600" y="15893"/>
                              </a:cubicBezTo>
                              <a:cubicBezTo>
                                <a:pt x="21600" y="21623"/>
                                <a:pt x="19322" y="27118"/>
                                <a:pt x="15270" y="31170"/>
                              </a:cubicBezTo>
                            </a:path>
                            <a:path w="21600" h="31170" stroke="0" extrusionOk="0">
                              <a:moveTo>
                                <a:pt x="14627" y="0"/>
                              </a:moveTo>
                              <a:cubicBezTo>
                                <a:pt x="19071" y="4090"/>
                                <a:pt x="21600" y="9853"/>
                                <a:pt x="21600" y="15893"/>
                              </a:cubicBezTo>
                              <a:cubicBezTo>
                                <a:pt x="21600" y="21623"/>
                                <a:pt x="19322" y="27118"/>
                                <a:pt x="15270" y="31170"/>
                              </a:cubicBezTo>
                              <a:lnTo>
                                <a:pt x="0" y="1589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518" name="Group 374"/>
                        <p:cNvGrpSpPr>
                          <a:grpSpLocks/>
                        </p:cNvGrpSpPr>
                        <p:nvPr/>
                      </p:nvGrpSpPr>
                      <p:grpSpPr bwMode="auto">
                        <a:xfrm>
                          <a:off x="6852" y="3409"/>
                          <a:ext cx="1367" cy="876"/>
                          <a:chOff x="6852" y="3409"/>
                          <a:chExt cx="1367" cy="876"/>
                        </a:xfrm>
                      </p:grpSpPr>
                      <p:sp>
                        <p:nvSpPr>
                          <p:cNvPr id="6519" name="Arc 375"/>
                          <p:cNvSpPr>
                            <a:spLocks/>
                          </p:cNvSpPr>
                          <p:nvPr/>
                        </p:nvSpPr>
                        <p:spPr bwMode="auto">
                          <a:xfrm rot="5400000">
                            <a:off x="7150" y="3491"/>
                            <a:ext cx="673" cy="510"/>
                          </a:xfrm>
                          <a:custGeom>
                            <a:avLst/>
                            <a:gdLst>
                              <a:gd name="G0" fmla="+- 0 0 0"/>
                              <a:gd name="G1" fmla="+- 14603 0 0"/>
                              <a:gd name="G2" fmla="+- 21600 0 0"/>
                              <a:gd name="T0" fmla="*/ 15916 w 21600"/>
                              <a:gd name="T1" fmla="*/ 0 h 15280"/>
                              <a:gd name="T2" fmla="*/ 21589 w 21600"/>
                              <a:gd name="T3" fmla="*/ 15280 h 15280"/>
                              <a:gd name="T4" fmla="*/ 0 w 21600"/>
                              <a:gd name="T5" fmla="*/ 14603 h 15280"/>
                            </a:gdLst>
                            <a:ahLst/>
                            <a:cxnLst>
                              <a:cxn ang="0">
                                <a:pos x="T0" y="T1"/>
                              </a:cxn>
                              <a:cxn ang="0">
                                <a:pos x="T2" y="T3"/>
                              </a:cxn>
                              <a:cxn ang="0">
                                <a:pos x="T4" y="T5"/>
                              </a:cxn>
                            </a:cxnLst>
                            <a:rect l="0" t="0" r="r" b="b"/>
                            <a:pathLst>
                              <a:path w="21600" h="15280" fill="none" extrusionOk="0">
                                <a:moveTo>
                                  <a:pt x="15915" y="0"/>
                                </a:moveTo>
                                <a:cubicBezTo>
                                  <a:pt x="19571" y="3984"/>
                                  <a:pt x="21600" y="9195"/>
                                  <a:pt x="21600" y="14603"/>
                                </a:cubicBezTo>
                                <a:cubicBezTo>
                                  <a:pt x="21600" y="14828"/>
                                  <a:pt x="21596" y="15054"/>
                                  <a:pt x="21589" y="15280"/>
                                </a:cubicBezTo>
                              </a:path>
                              <a:path w="21600" h="15280" stroke="0" extrusionOk="0">
                                <a:moveTo>
                                  <a:pt x="15915" y="0"/>
                                </a:moveTo>
                                <a:cubicBezTo>
                                  <a:pt x="19571" y="3984"/>
                                  <a:pt x="21600" y="9195"/>
                                  <a:pt x="21600" y="14603"/>
                                </a:cubicBezTo>
                                <a:cubicBezTo>
                                  <a:pt x="21600" y="14828"/>
                                  <a:pt x="21596" y="15054"/>
                                  <a:pt x="21589" y="15280"/>
                                </a:cubicBezTo>
                                <a:lnTo>
                                  <a:pt x="0" y="1460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20" name="Arc 376"/>
                          <p:cNvSpPr>
                            <a:spLocks/>
                          </p:cNvSpPr>
                          <p:nvPr/>
                        </p:nvSpPr>
                        <p:spPr bwMode="auto">
                          <a:xfrm rot="16200000" flipV="1">
                            <a:off x="7754" y="3819"/>
                            <a:ext cx="442" cy="489"/>
                          </a:xfrm>
                          <a:custGeom>
                            <a:avLst/>
                            <a:gdLst>
                              <a:gd name="G0" fmla="+- 0 0 0"/>
                              <a:gd name="G1" fmla="+- 0 0 0"/>
                              <a:gd name="G2" fmla="+- 21600 0 0"/>
                              <a:gd name="T0" fmla="*/ 18062 w 18062"/>
                              <a:gd name="T1" fmla="*/ 11846 h 15277"/>
                              <a:gd name="T2" fmla="*/ 15270 w 18062"/>
                              <a:gd name="T3" fmla="*/ 15277 h 15277"/>
                              <a:gd name="T4" fmla="*/ 0 w 18062"/>
                              <a:gd name="T5" fmla="*/ 0 h 15277"/>
                            </a:gdLst>
                            <a:ahLst/>
                            <a:cxnLst>
                              <a:cxn ang="0">
                                <a:pos x="T0" y="T1"/>
                              </a:cxn>
                              <a:cxn ang="0">
                                <a:pos x="T2" y="T3"/>
                              </a:cxn>
                              <a:cxn ang="0">
                                <a:pos x="T4" y="T5"/>
                              </a:cxn>
                            </a:cxnLst>
                            <a:rect l="0" t="0" r="r" b="b"/>
                            <a:pathLst>
                              <a:path w="18062" h="15277" fill="none" extrusionOk="0">
                                <a:moveTo>
                                  <a:pt x="18061" y="11845"/>
                                </a:moveTo>
                                <a:cubicBezTo>
                                  <a:pt x="17251" y="13082"/>
                                  <a:pt x="16315" y="14231"/>
                                  <a:pt x="15270" y="15277"/>
                                </a:cubicBezTo>
                              </a:path>
                              <a:path w="18062" h="15277" stroke="0" extrusionOk="0">
                                <a:moveTo>
                                  <a:pt x="18061" y="11845"/>
                                </a:moveTo>
                                <a:cubicBezTo>
                                  <a:pt x="17251" y="13082"/>
                                  <a:pt x="16315" y="14231"/>
                                  <a:pt x="15270" y="15277"/>
                                </a:cubicBezTo>
                                <a:lnTo>
                                  <a:pt x="0" y="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21" name="Line 377"/>
                          <p:cNvSpPr>
                            <a:spLocks noChangeShapeType="1"/>
                          </p:cNvSpPr>
                          <p:nvPr/>
                        </p:nvSpPr>
                        <p:spPr bwMode="auto">
                          <a:xfrm>
                            <a:off x="6852" y="4083"/>
                            <a:ext cx="381"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522" name="Group 378"/>
                        <p:cNvGrpSpPr>
                          <a:grpSpLocks/>
                        </p:cNvGrpSpPr>
                        <p:nvPr/>
                      </p:nvGrpSpPr>
                      <p:grpSpPr bwMode="auto">
                        <a:xfrm flipH="1">
                          <a:off x="8513" y="3422"/>
                          <a:ext cx="1367" cy="876"/>
                          <a:chOff x="6852" y="3409"/>
                          <a:chExt cx="1367" cy="876"/>
                        </a:xfrm>
                      </p:grpSpPr>
                      <p:sp>
                        <p:nvSpPr>
                          <p:cNvPr id="6523" name="Arc 379"/>
                          <p:cNvSpPr>
                            <a:spLocks/>
                          </p:cNvSpPr>
                          <p:nvPr/>
                        </p:nvSpPr>
                        <p:spPr bwMode="auto">
                          <a:xfrm rot="5400000">
                            <a:off x="7150" y="3491"/>
                            <a:ext cx="673" cy="510"/>
                          </a:xfrm>
                          <a:custGeom>
                            <a:avLst/>
                            <a:gdLst>
                              <a:gd name="G0" fmla="+- 0 0 0"/>
                              <a:gd name="G1" fmla="+- 14603 0 0"/>
                              <a:gd name="G2" fmla="+- 21600 0 0"/>
                              <a:gd name="T0" fmla="*/ 15916 w 21600"/>
                              <a:gd name="T1" fmla="*/ 0 h 15280"/>
                              <a:gd name="T2" fmla="*/ 21589 w 21600"/>
                              <a:gd name="T3" fmla="*/ 15280 h 15280"/>
                              <a:gd name="T4" fmla="*/ 0 w 21600"/>
                              <a:gd name="T5" fmla="*/ 14603 h 15280"/>
                            </a:gdLst>
                            <a:ahLst/>
                            <a:cxnLst>
                              <a:cxn ang="0">
                                <a:pos x="T0" y="T1"/>
                              </a:cxn>
                              <a:cxn ang="0">
                                <a:pos x="T2" y="T3"/>
                              </a:cxn>
                              <a:cxn ang="0">
                                <a:pos x="T4" y="T5"/>
                              </a:cxn>
                            </a:cxnLst>
                            <a:rect l="0" t="0" r="r" b="b"/>
                            <a:pathLst>
                              <a:path w="21600" h="15280" fill="none" extrusionOk="0">
                                <a:moveTo>
                                  <a:pt x="15915" y="0"/>
                                </a:moveTo>
                                <a:cubicBezTo>
                                  <a:pt x="19571" y="3984"/>
                                  <a:pt x="21600" y="9195"/>
                                  <a:pt x="21600" y="14603"/>
                                </a:cubicBezTo>
                                <a:cubicBezTo>
                                  <a:pt x="21600" y="14828"/>
                                  <a:pt x="21596" y="15054"/>
                                  <a:pt x="21589" y="15280"/>
                                </a:cubicBezTo>
                              </a:path>
                              <a:path w="21600" h="15280" stroke="0" extrusionOk="0">
                                <a:moveTo>
                                  <a:pt x="15915" y="0"/>
                                </a:moveTo>
                                <a:cubicBezTo>
                                  <a:pt x="19571" y="3984"/>
                                  <a:pt x="21600" y="9195"/>
                                  <a:pt x="21600" y="14603"/>
                                </a:cubicBezTo>
                                <a:cubicBezTo>
                                  <a:pt x="21600" y="14828"/>
                                  <a:pt x="21596" y="15054"/>
                                  <a:pt x="21589" y="15280"/>
                                </a:cubicBezTo>
                                <a:lnTo>
                                  <a:pt x="0" y="1460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24" name="Arc 380"/>
                          <p:cNvSpPr>
                            <a:spLocks/>
                          </p:cNvSpPr>
                          <p:nvPr/>
                        </p:nvSpPr>
                        <p:spPr bwMode="auto">
                          <a:xfrm rot="16200000" flipV="1">
                            <a:off x="7754" y="3819"/>
                            <a:ext cx="442" cy="489"/>
                          </a:xfrm>
                          <a:custGeom>
                            <a:avLst/>
                            <a:gdLst>
                              <a:gd name="G0" fmla="+- 0 0 0"/>
                              <a:gd name="G1" fmla="+- 0 0 0"/>
                              <a:gd name="G2" fmla="+- 21600 0 0"/>
                              <a:gd name="T0" fmla="*/ 18062 w 18062"/>
                              <a:gd name="T1" fmla="*/ 11846 h 15277"/>
                              <a:gd name="T2" fmla="*/ 15270 w 18062"/>
                              <a:gd name="T3" fmla="*/ 15277 h 15277"/>
                              <a:gd name="T4" fmla="*/ 0 w 18062"/>
                              <a:gd name="T5" fmla="*/ 0 h 15277"/>
                            </a:gdLst>
                            <a:ahLst/>
                            <a:cxnLst>
                              <a:cxn ang="0">
                                <a:pos x="T0" y="T1"/>
                              </a:cxn>
                              <a:cxn ang="0">
                                <a:pos x="T2" y="T3"/>
                              </a:cxn>
                              <a:cxn ang="0">
                                <a:pos x="T4" y="T5"/>
                              </a:cxn>
                            </a:cxnLst>
                            <a:rect l="0" t="0" r="r" b="b"/>
                            <a:pathLst>
                              <a:path w="18062" h="15277" fill="none" extrusionOk="0">
                                <a:moveTo>
                                  <a:pt x="18061" y="11845"/>
                                </a:moveTo>
                                <a:cubicBezTo>
                                  <a:pt x="17251" y="13082"/>
                                  <a:pt x="16315" y="14231"/>
                                  <a:pt x="15270" y="15277"/>
                                </a:cubicBezTo>
                              </a:path>
                              <a:path w="18062" h="15277" stroke="0" extrusionOk="0">
                                <a:moveTo>
                                  <a:pt x="18061" y="11845"/>
                                </a:moveTo>
                                <a:cubicBezTo>
                                  <a:pt x="17251" y="13082"/>
                                  <a:pt x="16315" y="14231"/>
                                  <a:pt x="15270" y="15277"/>
                                </a:cubicBezTo>
                                <a:lnTo>
                                  <a:pt x="0" y="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25" name="Line 381"/>
                          <p:cNvSpPr>
                            <a:spLocks noChangeShapeType="1"/>
                          </p:cNvSpPr>
                          <p:nvPr/>
                        </p:nvSpPr>
                        <p:spPr bwMode="auto">
                          <a:xfrm>
                            <a:off x="6852" y="4083"/>
                            <a:ext cx="381"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526" name="Group 382"/>
                      <p:cNvGrpSpPr>
                        <a:grpSpLocks/>
                      </p:cNvGrpSpPr>
                      <p:nvPr/>
                    </p:nvGrpSpPr>
                    <p:grpSpPr bwMode="auto">
                      <a:xfrm>
                        <a:off x="3595" y="7058"/>
                        <a:ext cx="4738" cy="1280"/>
                        <a:chOff x="6852" y="3409"/>
                        <a:chExt cx="3028" cy="889"/>
                      </a:xfrm>
                    </p:grpSpPr>
                    <p:sp>
                      <p:nvSpPr>
                        <p:cNvPr id="6527" name="Arc 383"/>
                        <p:cNvSpPr>
                          <a:spLocks/>
                        </p:cNvSpPr>
                        <p:nvPr/>
                      </p:nvSpPr>
                      <p:spPr bwMode="auto">
                        <a:xfrm rot="16200000" flipV="1">
                          <a:off x="8167" y="3404"/>
                          <a:ext cx="400" cy="1040"/>
                        </a:xfrm>
                        <a:custGeom>
                          <a:avLst/>
                          <a:gdLst>
                            <a:gd name="G0" fmla="+- 0 0 0"/>
                            <a:gd name="G1" fmla="+- 15893 0 0"/>
                            <a:gd name="G2" fmla="+- 21600 0 0"/>
                            <a:gd name="T0" fmla="*/ 14628 w 21600"/>
                            <a:gd name="T1" fmla="*/ 0 h 31170"/>
                            <a:gd name="T2" fmla="*/ 15270 w 21600"/>
                            <a:gd name="T3" fmla="*/ 31170 h 31170"/>
                            <a:gd name="T4" fmla="*/ 0 w 21600"/>
                            <a:gd name="T5" fmla="*/ 15893 h 31170"/>
                          </a:gdLst>
                          <a:ahLst/>
                          <a:cxnLst>
                            <a:cxn ang="0">
                              <a:pos x="T0" y="T1"/>
                            </a:cxn>
                            <a:cxn ang="0">
                              <a:pos x="T2" y="T3"/>
                            </a:cxn>
                            <a:cxn ang="0">
                              <a:pos x="T4" y="T5"/>
                            </a:cxn>
                          </a:cxnLst>
                          <a:rect l="0" t="0" r="r" b="b"/>
                          <a:pathLst>
                            <a:path w="21600" h="31170" fill="none" extrusionOk="0">
                              <a:moveTo>
                                <a:pt x="14627" y="0"/>
                              </a:moveTo>
                              <a:cubicBezTo>
                                <a:pt x="19071" y="4090"/>
                                <a:pt x="21600" y="9853"/>
                                <a:pt x="21600" y="15893"/>
                              </a:cubicBezTo>
                              <a:cubicBezTo>
                                <a:pt x="21600" y="21623"/>
                                <a:pt x="19322" y="27118"/>
                                <a:pt x="15270" y="31170"/>
                              </a:cubicBezTo>
                            </a:path>
                            <a:path w="21600" h="31170" stroke="0" extrusionOk="0">
                              <a:moveTo>
                                <a:pt x="14627" y="0"/>
                              </a:moveTo>
                              <a:cubicBezTo>
                                <a:pt x="19071" y="4090"/>
                                <a:pt x="21600" y="9853"/>
                                <a:pt x="21600" y="15893"/>
                              </a:cubicBezTo>
                              <a:cubicBezTo>
                                <a:pt x="21600" y="21623"/>
                                <a:pt x="19322" y="27118"/>
                                <a:pt x="15270" y="31170"/>
                              </a:cubicBezTo>
                              <a:lnTo>
                                <a:pt x="0" y="1589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528" name="Group 384"/>
                        <p:cNvGrpSpPr>
                          <a:grpSpLocks/>
                        </p:cNvGrpSpPr>
                        <p:nvPr/>
                      </p:nvGrpSpPr>
                      <p:grpSpPr bwMode="auto">
                        <a:xfrm>
                          <a:off x="6852" y="3409"/>
                          <a:ext cx="1367" cy="876"/>
                          <a:chOff x="6852" y="3409"/>
                          <a:chExt cx="1367" cy="876"/>
                        </a:xfrm>
                      </p:grpSpPr>
                      <p:sp>
                        <p:nvSpPr>
                          <p:cNvPr id="6529" name="Arc 385"/>
                          <p:cNvSpPr>
                            <a:spLocks/>
                          </p:cNvSpPr>
                          <p:nvPr/>
                        </p:nvSpPr>
                        <p:spPr bwMode="auto">
                          <a:xfrm rot="5400000">
                            <a:off x="7150" y="3491"/>
                            <a:ext cx="673" cy="510"/>
                          </a:xfrm>
                          <a:custGeom>
                            <a:avLst/>
                            <a:gdLst>
                              <a:gd name="G0" fmla="+- 0 0 0"/>
                              <a:gd name="G1" fmla="+- 14603 0 0"/>
                              <a:gd name="G2" fmla="+- 21600 0 0"/>
                              <a:gd name="T0" fmla="*/ 15916 w 21600"/>
                              <a:gd name="T1" fmla="*/ 0 h 15280"/>
                              <a:gd name="T2" fmla="*/ 21589 w 21600"/>
                              <a:gd name="T3" fmla="*/ 15280 h 15280"/>
                              <a:gd name="T4" fmla="*/ 0 w 21600"/>
                              <a:gd name="T5" fmla="*/ 14603 h 15280"/>
                            </a:gdLst>
                            <a:ahLst/>
                            <a:cxnLst>
                              <a:cxn ang="0">
                                <a:pos x="T0" y="T1"/>
                              </a:cxn>
                              <a:cxn ang="0">
                                <a:pos x="T2" y="T3"/>
                              </a:cxn>
                              <a:cxn ang="0">
                                <a:pos x="T4" y="T5"/>
                              </a:cxn>
                            </a:cxnLst>
                            <a:rect l="0" t="0" r="r" b="b"/>
                            <a:pathLst>
                              <a:path w="21600" h="15280" fill="none" extrusionOk="0">
                                <a:moveTo>
                                  <a:pt x="15915" y="0"/>
                                </a:moveTo>
                                <a:cubicBezTo>
                                  <a:pt x="19571" y="3984"/>
                                  <a:pt x="21600" y="9195"/>
                                  <a:pt x="21600" y="14603"/>
                                </a:cubicBezTo>
                                <a:cubicBezTo>
                                  <a:pt x="21600" y="14828"/>
                                  <a:pt x="21596" y="15054"/>
                                  <a:pt x="21589" y="15280"/>
                                </a:cubicBezTo>
                              </a:path>
                              <a:path w="21600" h="15280" stroke="0" extrusionOk="0">
                                <a:moveTo>
                                  <a:pt x="15915" y="0"/>
                                </a:moveTo>
                                <a:cubicBezTo>
                                  <a:pt x="19571" y="3984"/>
                                  <a:pt x="21600" y="9195"/>
                                  <a:pt x="21600" y="14603"/>
                                </a:cubicBezTo>
                                <a:cubicBezTo>
                                  <a:pt x="21600" y="14828"/>
                                  <a:pt x="21596" y="15054"/>
                                  <a:pt x="21589" y="15280"/>
                                </a:cubicBezTo>
                                <a:lnTo>
                                  <a:pt x="0" y="1460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30" name="Arc 386"/>
                          <p:cNvSpPr>
                            <a:spLocks/>
                          </p:cNvSpPr>
                          <p:nvPr/>
                        </p:nvSpPr>
                        <p:spPr bwMode="auto">
                          <a:xfrm rot="16200000" flipV="1">
                            <a:off x="7754" y="3819"/>
                            <a:ext cx="442" cy="489"/>
                          </a:xfrm>
                          <a:custGeom>
                            <a:avLst/>
                            <a:gdLst>
                              <a:gd name="G0" fmla="+- 0 0 0"/>
                              <a:gd name="G1" fmla="+- 0 0 0"/>
                              <a:gd name="G2" fmla="+- 21600 0 0"/>
                              <a:gd name="T0" fmla="*/ 18062 w 18062"/>
                              <a:gd name="T1" fmla="*/ 11846 h 15277"/>
                              <a:gd name="T2" fmla="*/ 15270 w 18062"/>
                              <a:gd name="T3" fmla="*/ 15277 h 15277"/>
                              <a:gd name="T4" fmla="*/ 0 w 18062"/>
                              <a:gd name="T5" fmla="*/ 0 h 15277"/>
                            </a:gdLst>
                            <a:ahLst/>
                            <a:cxnLst>
                              <a:cxn ang="0">
                                <a:pos x="T0" y="T1"/>
                              </a:cxn>
                              <a:cxn ang="0">
                                <a:pos x="T2" y="T3"/>
                              </a:cxn>
                              <a:cxn ang="0">
                                <a:pos x="T4" y="T5"/>
                              </a:cxn>
                            </a:cxnLst>
                            <a:rect l="0" t="0" r="r" b="b"/>
                            <a:pathLst>
                              <a:path w="18062" h="15277" fill="none" extrusionOk="0">
                                <a:moveTo>
                                  <a:pt x="18061" y="11845"/>
                                </a:moveTo>
                                <a:cubicBezTo>
                                  <a:pt x="17251" y="13082"/>
                                  <a:pt x="16315" y="14231"/>
                                  <a:pt x="15270" y="15277"/>
                                </a:cubicBezTo>
                              </a:path>
                              <a:path w="18062" h="15277" stroke="0" extrusionOk="0">
                                <a:moveTo>
                                  <a:pt x="18061" y="11845"/>
                                </a:moveTo>
                                <a:cubicBezTo>
                                  <a:pt x="17251" y="13082"/>
                                  <a:pt x="16315" y="14231"/>
                                  <a:pt x="15270" y="15277"/>
                                </a:cubicBezTo>
                                <a:lnTo>
                                  <a:pt x="0" y="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31" name="Line 387"/>
                          <p:cNvSpPr>
                            <a:spLocks noChangeShapeType="1"/>
                          </p:cNvSpPr>
                          <p:nvPr/>
                        </p:nvSpPr>
                        <p:spPr bwMode="auto">
                          <a:xfrm>
                            <a:off x="6852" y="4083"/>
                            <a:ext cx="381"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532" name="Group 388"/>
                        <p:cNvGrpSpPr>
                          <a:grpSpLocks/>
                        </p:cNvGrpSpPr>
                        <p:nvPr/>
                      </p:nvGrpSpPr>
                      <p:grpSpPr bwMode="auto">
                        <a:xfrm flipH="1">
                          <a:off x="8513" y="3422"/>
                          <a:ext cx="1367" cy="876"/>
                          <a:chOff x="6852" y="3409"/>
                          <a:chExt cx="1367" cy="876"/>
                        </a:xfrm>
                      </p:grpSpPr>
                      <p:sp>
                        <p:nvSpPr>
                          <p:cNvPr id="6533" name="Arc 389"/>
                          <p:cNvSpPr>
                            <a:spLocks/>
                          </p:cNvSpPr>
                          <p:nvPr/>
                        </p:nvSpPr>
                        <p:spPr bwMode="auto">
                          <a:xfrm rot="5400000">
                            <a:off x="7150" y="3491"/>
                            <a:ext cx="673" cy="510"/>
                          </a:xfrm>
                          <a:custGeom>
                            <a:avLst/>
                            <a:gdLst>
                              <a:gd name="G0" fmla="+- 0 0 0"/>
                              <a:gd name="G1" fmla="+- 14603 0 0"/>
                              <a:gd name="G2" fmla="+- 21600 0 0"/>
                              <a:gd name="T0" fmla="*/ 15916 w 21600"/>
                              <a:gd name="T1" fmla="*/ 0 h 15280"/>
                              <a:gd name="T2" fmla="*/ 21589 w 21600"/>
                              <a:gd name="T3" fmla="*/ 15280 h 15280"/>
                              <a:gd name="T4" fmla="*/ 0 w 21600"/>
                              <a:gd name="T5" fmla="*/ 14603 h 15280"/>
                            </a:gdLst>
                            <a:ahLst/>
                            <a:cxnLst>
                              <a:cxn ang="0">
                                <a:pos x="T0" y="T1"/>
                              </a:cxn>
                              <a:cxn ang="0">
                                <a:pos x="T2" y="T3"/>
                              </a:cxn>
                              <a:cxn ang="0">
                                <a:pos x="T4" y="T5"/>
                              </a:cxn>
                            </a:cxnLst>
                            <a:rect l="0" t="0" r="r" b="b"/>
                            <a:pathLst>
                              <a:path w="21600" h="15280" fill="none" extrusionOk="0">
                                <a:moveTo>
                                  <a:pt x="15915" y="0"/>
                                </a:moveTo>
                                <a:cubicBezTo>
                                  <a:pt x="19571" y="3984"/>
                                  <a:pt x="21600" y="9195"/>
                                  <a:pt x="21600" y="14603"/>
                                </a:cubicBezTo>
                                <a:cubicBezTo>
                                  <a:pt x="21600" y="14828"/>
                                  <a:pt x="21596" y="15054"/>
                                  <a:pt x="21589" y="15280"/>
                                </a:cubicBezTo>
                              </a:path>
                              <a:path w="21600" h="15280" stroke="0" extrusionOk="0">
                                <a:moveTo>
                                  <a:pt x="15915" y="0"/>
                                </a:moveTo>
                                <a:cubicBezTo>
                                  <a:pt x="19571" y="3984"/>
                                  <a:pt x="21600" y="9195"/>
                                  <a:pt x="21600" y="14603"/>
                                </a:cubicBezTo>
                                <a:cubicBezTo>
                                  <a:pt x="21600" y="14828"/>
                                  <a:pt x="21596" y="15054"/>
                                  <a:pt x="21589" y="15280"/>
                                </a:cubicBezTo>
                                <a:lnTo>
                                  <a:pt x="0" y="14603"/>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34" name="Arc 390"/>
                          <p:cNvSpPr>
                            <a:spLocks/>
                          </p:cNvSpPr>
                          <p:nvPr/>
                        </p:nvSpPr>
                        <p:spPr bwMode="auto">
                          <a:xfrm rot="16200000" flipV="1">
                            <a:off x="7754" y="3819"/>
                            <a:ext cx="442" cy="489"/>
                          </a:xfrm>
                          <a:custGeom>
                            <a:avLst/>
                            <a:gdLst>
                              <a:gd name="G0" fmla="+- 0 0 0"/>
                              <a:gd name="G1" fmla="+- 0 0 0"/>
                              <a:gd name="G2" fmla="+- 21600 0 0"/>
                              <a:gd name="T0" fmla="*/ 18062 w 18062"/>
                              <a:gd name="T1" fmla="*/ 11846 h 15277"/>
                              <a:gd name="T2" fmla="*/ 15270 w 18062"/>
                              <a:gd name="T3" fmla="*/ 15277 h 15277"/>
                              <a:gd name="T4" fmla="*/ 0 w 18062"/>
                              <a:gd name="T5" fmla="*/ 0 h 15277"/>
                            </a:gdLst>
                            <a:ahLst/>
                            <a:cxnLst>
                              <a:cxn ang="0">
                                <a:pos x="T0" y="T1"/>
                              </a:cxn>
                              <a:cxn ang="0">
                                <a:pos x="T2" y="T3"/>
                              </a:cxn>
                              <a:cxn ang="0">
                                <a:pos x="T4" y="T5"/>
                              </a:cxn>
                            </a:cxnLst>
                            <a:rect l="0" t="0" r="r" b="b"/>
                            <a:pathLst>
                              <a:path w="18062" h="15277" fill="none" extrusionOk="0">
                                <a:moveTo>
                                  <a:pt x="18061" y="11845"/>
                                </a:moveTo>
                                <a:cubicBezTo>
                                  <a:pt x="17251" y="13082"/>
                                  <a:pt x="16315" y="14231"/>
                                  <a:pt x="15270" y="15277"/>
                                </a:cubicBezTo>
                              </a:path>
                              <a:path w="18062" h="15277" stroke="0" extrusionOk="0">
                                <a:moveTo>
                                  <a:pt x="18061" y="11845"/>
                                </a:moveTo>
                                <a:cubicBezTo>
                                  <a:pt x="17251" y="13082"/>
                                  <a:pt x="16315" y="14231"/>
                                  <a:pt x="15270" y="15277"/>
                                </a:cubicBezTo>
                                <a:lnTo>
                                  <a:pt x="0" y="0"/>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35" name="Line 391"/>
                          <p:cNvSpPr>
                            <a:spLocks noChangeShapeType="1"/>
                          </p:cNvSpPr>
                          <p:nvPr/>
                        </p:nvSpPr>
                        <p:spPr bwMode="auto">
                          <a:xfrm>
                            <a:off x="6852" y="4083"/>
                            <a:ext cx="381"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536" name="Group 392"/>
                      <p:cNvGrpSpPr>
                        <a:grpSpLocks/>
                      </p:cNvGrpSpPr>
                      <p:nvPr/>
                    </p:nvGrpSpPr>
                    <p:grpSpPr bwMode="auto">
                      <a:xfrm>
                        <a:off x="3547" y="6024"/>
                        <a:ext cx="4849" cy="2819"/>
                        <a:chOff x="3547" y="6024"/>
                        <a:chExt cx="4849" cy="2819"/>
                      </a:xfrm>
                    </p:grpSpPr>
                    <p:grpSp>
                      <p:nvGrpSpPr>
                        <p:cNvPr id="6537" name="Group 393"/>
                        <p:cNvGrpSpPr>
                          <a:grpSpLocks/>
                        </p:cNvGrpSpPr>
                        <p:nvPr/>
                      </p:nvGrpSpPr>
                      <p:grpSpPr bwMode="auto">
                        <a:xfrm>
                          <a:off x="3547" y="6024"/>
                          <a:ext cx="4849" cy="1531"/>
                          <a:chOff x="3547" y="6024"/>
                          <a:chExt cx="4849" cy="1531"/>
                        </a:xfrm>
                      </p:grpSpPr>
                      <p:grpSp>
                        <p:nvGrpSpPr>
                          <p:cNvPr id="6538" name="Group 394"/>
                          <p:cNvGrpSpPr>
                            <a:grpSpLocks/>
                          </p:cNvGrpSpPr>
                          <p:nvPr/>
                        </p:nvGrpSpPr>
                        <p:grpSpPr bwMode="auto">
                          <a:xfrm>
                            <a:off x="3547" y="6035"/>
                            <a:ext cx="2114" cy="1520"/>
                            <a:chOff x="6676" y="2868"/>
                            <a:chExt cx="1351" cy="971"/>
                          </a:xfrm>
                        </p:grpSpPr>
                        <p:sp>
                          <p:nvSpPr>
                            <p:cNvPr id="6539" name="AutoShape 395"/>
                            <p:cNvSpPr>
                              <a:spLocks noChangeArrowheads="1"/>
                            </p:cNvSpPr>
                            <p:nvPr/>
                          </p:nvSpPr>
                          <p:spPr bwMode="auto">
                            <a:xfrm>
                              <a:off x="6676" y="3638"/>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40" name="AutoShape 396"/>
                            <p:cNvSpPr>
                              <a:spLocks noChangeArrowheads="1"/>
                            </p:cNvSpPr>
                            <p:nvPr/>
                          </p:nvSpPr>
                          <p:spPr bwMode="auto">
                            <a:xfrm>
                              <a:off x="6939" y="3318"/>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41" name="AutoShape 397"/>
                            <p:cNvSpPr>
                              <a:spLocks noChangeArrowheads="1"/>
                            </p:cNvSpPr>
                            <p:nvPr/>
                          </p:nvSpPr>
                          <p:spPr bwMode="auto">
                            <a:xfrm rot="-517906">
                              <a:off x="7479" y="2916"/>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42" name="AutoShape 398"/>
                            <p:cNvSpPr>
                              <a:spLocks noChangeArrowheads="1"/>
                            </p:cNvSpPr>
                            <p:nvPr/>
                          </p:nvSpPr>
                          <p:spPr bwMode="auto">
                            <a:xfrm>
                              <a:off x="7221" y="2961"/>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43" name="AutoShape 399"/>
                            <p:cNvSpPr>
                              <a:spLocks noChangeArrowheads="1"/>
                            </p:cNvSpPr>
                            <p:nvPr/>
                          </p:nvSpPr>
                          <p:spPr bwMode="auto">
                            <a:xfrm rot="-393387">
                              <a:off x="7683" y="2889"/>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44" name="AutoShape 400"/>
                            <p:cNvSpPr>
                              <a:spLocks noChangeArrowheads="1"/>
                            </p:cNvSpPr>
                            <p:nvPr/>
                          </p:nvSpPr>
                          <p:spPr bwMode="auto">
                            <a:xfrm rot="-127766">
                              <a:off x="7884" y="2868"/>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545" name="Group 401"/>
                          <p:cNvGrpSpPr>
                            <a:grpSpLocks/>
                          </p:cNvGrpSpPr>
                          <p:nvPr/>
                        </p:nvGrpSpPr>
                        <p:grpSpPr bwMode="auto">
                          <a:xfrm>
                            <a:off x="6282" y="6024"/>
                            <a:ext cx="2114" cy="1520"/>
                            <a:chOff x="8424" y="2861"/>
                            <a:chExt cx="1351" cy="971"/>
                          </a:xfrm>
                        </p:grpSpPr>
                        <p:sp>
                          <p:nvSpPr>
                            <p:cNvPr id="6546" name="AutoShape 402"/>
                            <p:cNvSpPr>
                              <a:spLocks noChangeArrowheads="1"/>
                            </p:cNvSpPr>
                            <p:nvPr/>
                          </p:nvSpPr>
                          <p:spPr bwMode="auto">
                            <a:xfrm flipH="1">
                              <a:off x="9632" y="3631"/>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47" name="AutoShape 403"/>
                            <p:cNvSpPr>
                              <a:spLocks noChangeArrowheads="1"/>
                            </p:cNvSpPr>
                            <p:nvPr/>
                          </p:nvSpPr>
                          <p:spPr bwMode="auto">
                            <a:xfrm flipH="1">
                              <a:off x="9321" y="3311"/>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48" name="AutoShape 404"/>
                            <p:cNvSpPr>
                              <a:spLocks noChangeArrowheads="1"/>
                            </p:cNvSpPr>
                            <p:nvPr/>
                          </p:nvSpPr>
                          <p:spPr bwMode="auto">
                            <a:xfrm rot="517906" flipH="1">
                              <a:off x="8813" y="2925"/>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49" name="AutoShape 405"/>
                            <p:cNvSpPr>
                              <a:spLocks noChangeArrowheads="1"/>
                            </p:cNvSpPr>
                            <p:nvPr/>
                          </p:nvSpPr>
                          <p:spPr bwMode="auto">
                            <a:xfrm flipH="1">
                              <a:off x="9071" y="2954"/>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0" name="AutoShape 406"/>
                            <p:cNvSpPr>
                              <a:spLocks noChangeArrowheads="1"/>
                            </p:cNvSpPr>
                            <p:nvPr/>
                          </p:nvSpPr>
                          <p:spPr bwMode="auto">
                            <a:xfrm rot="393387" flipH="1">
                              <a:off x="8633" y="2890"/>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1" name="AutoShape 407"/>
                            <p:cNvSpPr>
                              <a:spLocks noChangeArrowheads="1"/>
                            </p:cNvSpPr>
                            <p:nvPr/>
                          </p:nvSpPr>
                          <p:spPr bwMode="auto">
                            <a:xfrm rot="127766" flipH="1">
                              <a:off x="8424" y="2861"/>
                              <a:ext cx="143" cy="201"/>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552" name="Group 408"/>
                        <p:cNvGrpSpPr>
                          <a:grpSpLocks/>
                        </p:cNvGrpSpPr>
                        <p:nvPr/>
                      </p:nvGrpSpPr>
                      <p:grpSpPr bwMode="auto">
                        <a:xfrm>
                          <a:off x="3590" y="7715"/>
                          <a:ext cx="4756" cy="1128"/>
                          <a:chOff x="3590" y="7715"/>
                          <a:chExt cx="4756" cy="1128"/>
                        </a:xfrm>
                      </p:grpSpPr>
                      <p:sp>
                        <p:nvSpPr>
                          <p:cNvPr id="6553" name="Arc 409"/>
                          <p:cNvSpPr>
                            <a:spLocks/>
                          </p:cNvSpPr>
                          <p:nvPr/>
                        </p:nvSpPr>
                        <p:spPr bwMode="auto">
                          <a:xfrm rot="16200000" flipV="1">
                            <a:off x="5416" y="7385"/>
                            <a:ext cx="1112" cy="1772"/>
                          </a:xfrm>
                          <a:custGeom>
                            <a:avLst/>
                            <a:gdLst>
                              <a:gd name="G0" fmla="+- 0 0 0"/>
                              <a:gd name="G1" fmla="+- 16778 0 0"/>
                              <a:gd name="G2" fmla="+- 21600 0 0"/>
                              <a:gd name="T0" fmla="*/ 13603 w 21600"/>
                              <a:gd name="T1" fmla="*/ 0 h 33961"/>
                              <a:gd name="T2" fmla="*/ 13088 w 21600"/>
                              <a:gd name="T3" fmla="*/ 33961 h 33961"/>
                              <a:gd name="T4" fmla="*/ 0 w 21600"/>
                              <a:gd name="T5" fmla="*/ 16778 h 33961"/>
                            </a:gdLst>
                            <a:ahLst/>
                            <a:cxnLst>
                              <a:cxn ang="0">
                                <a:pos x="T0" y="T1"/>
                              </a:cxn>
                              <a:cxn ang="0">
                                <a:pos x="T2" y="T3"/>
                              </a:cxn>
                              <a:cxn ang="0">
                                <a:pos x="T4" y="T5"/>
                              </a:cxn>
                            </a:cxnLst>
                            <a:rect l="0" t="0" r="r" b="b"/>
                            <a:pathLst>
                              <a:path w="21600" h="33961" fill="none" extrusionOk="0">
                                <a:moveTo>
                                  <a:pt x="13603" y="-1"/>
                                </a:moveTo>
                                <a:cubicBezTo>
                                  <a:pt x="18661" y="4101"/>
                                  <a:pt x="21600" y="10265"/>
                                  <a:pt x="21600" y="16778"/>
                                </a:cubicBezTo>
                                <a:cubicBezTo>
                                  <a:pt x="21600" y="23520"/>
                                  <a:pt x="18451" y="29875"/>
                                  <a:pt x="13088" y="33961"/>
                                </a:cubicBezTo>
                              </a:path>
                              <a:path w="21600" h="33961" stroke="0" extrusionOk="0">
                                <a:moveTo>
                                  <a:pt x="13603" y="-1"/>
                                </a:moveTo>
                                <a:cubicBezTo>
                                  <a:pt x="18661" y="4101"/>
                                  <a:pt x="21600" y="10265"/>
                                  <a:pt x="21600" y="16778"/>
                                </a:cubicBezTo>
                                <a:cubicBezTo>
                                  <a:pt x="21600" y="23520"/>
                                  <a:pt x="18451" y="29875"/>
                                  <a:pt x="13088" y="33961"/>
                                </a:cubicBezTo>
                                <a:lnTo>
                                  <a:pt x="0" y="16778"/>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554" name="Group 410"/>
                          <p:cNvGrpSpPr>
                            <a:grpSpLocks/>
                          </p:cNvGrpSpPr>
                          <p:nvPr/>
                        </p:nvGrpSpPr>
                        <p:grpSpPr bwMode="auto">
                          <a:xfrm>
                            <a:off x="6872" y="8158"/>
                            <a:ext cx="1474" cy="658"/>
                            <a:chOff x="6872" y="8158"/>
                            <a:chExt cx="1474" cy="658"/>
                          </a:xfrm>
                        </p:grpSpPr>
                        <p:sp>
                          <p:nvSpPr>
                            <p:cNvPr id="6555" name="Line 411"/>
                            <p:cNvSpPr>
                              <a:spLocks noChangeShapeType="1"/>
                            </p:cNvSpPr>
                            <p:nvPr/>
                          </p:nvSpPr>
                          <p:spPr bwMode="auto">
                            <a:xfrm flipH="1">
                              <a:off x="7750" y="8812"/>
                              <a:ext cx="596" cy="2"/>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6" name="Arc 412"/>
                            <p:cNvSpPr>
                              <a:spLocks/>
                            </p:cNvSpPr>
                            <p:nvPr/>
                          </p:nvSpPr>
                          <p:spPr bwMode="auto">
                            <a:xfrm rot="16200000" flipH="1">
                              <a:off x="7190" y="8282"/>
                              <a:ext cx="445" cy="623"/>
                            </a:xfrm>
                            <a:custGeom>
                              <a:avLst/>
                              <a:gdLst>
                                <a:gd name="G0" fmla="+- 0 0 0"/>
                                <a:gd name="G1" fmla="+- 16006 0 0"/>
                                <a:gd name="G2" fmla="+- 21600 0 0"/>
                                <a:gd name="T0" fmla="*/ 14504 w 21600"/>
                                <a:gd name="T1" fmla="*/ 0 h 16683"/>
                                <a:gd name="T2" fmla="*/ 21589 w 21600"/>
                                <a:gd name="T3" fmla="*/ 16683 h 16683"/>
                                <a:gd name="T4" fmla="*/ 0 w 21600"/>
                                <a:gd name="T5" fmla="*/ 16006 h 16683"/>
                              </a:gdLst>
                              <a:ahLst/>
                              <a:cxnLst>
                                <a:cxn ang="0">
                                  <a:pos x="T0" y="T1"/>
                                </a:cxn>
                                <a:cxn ang="0">
                                  <a:pos x="T2" y="T3"/>
                                </a:cxn>
                                <a:cxn ang="0">
                                  <a:pos x="T4" y="T5"/>
                                </a:cxn>
                              </a:cxnLst>
                              <a:rect l="0" t="0" r="r" b="b"/>
                              <a:pathLst>
                                <a:path w="21600" h="16683" fill="none" extrusionOk="0">
                                  <a:moveTo>
                                    <a:pt x="14504" y="-1"/>
                                  </a:moveTo>
                                  <a:cubicBezTo>
                                    <a:pt x="19022" y="4094"/>
                                    <a:pt x="21600" y="9908"/>
                                    <a:pt x="21600" y="16006"/>
                                  </a:cubicBezTo>
                                  <a:cubicBezTo>
                                    <a:pt x="21600" y="16231"/>
                                    <a:pt x="21596" y="16457"/>
                                    <a:pt x="21589" y="16683"/>
                                  </a:cubicBezTo>
                                </a:path>
                                <a:path w="21600" h="16683" stroke="0" extrusionOk="0">
                                  <a:moveTo>
                                    <a:pt x="14504" y="-1"/>
                                  </a:moveTo>
                                  <a:cubicBezTo>
                                    <a:pt x="19022" y="4094"/>
                                    <a:pt x="21600" y="9908"/>
                                    <a:pt x="21600" y="16006"/>
                                  </a:cubicBezTo>
                                  <a:cubicBezTo>
                                    <a:pt x="21600" y="16231"/>
                                    <a:pt x="21596" y="16457"/>
                                    <a:pt x="21589" y="16683"/>
                                  </a:cubicBezTo>
                                  <a:lnTo>
                                    <a:pt x="0" y="16006"/>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7" name="Freeform 413"/>
                            <p:cNvSpPr>
                              <a:spLocks/>
                            </p:cNvSpPr>
                            <p:nvPr/>
                          </p:nvSpPr>
                          <p:spPr bwMode="auto">
                            <a:xfrm>
                              <a:off x="6872" y="8158"/>
                              <a:ext cx="208" cy="500"/>
                            </a:xfrm>
                            <a:custGeom>
                              <a:avLst/>
                              <a:gdLst/>
                              <a:ahLst/>
                              <a:cxnLst>
                                <a:cxn ang="0">
                                  <a:pos x="0" y="0"/>
                                </a:cxn>
                                <a:cxn ang="0">
                                  <a:pos x="73" y="137"/>
                                </a:cxn>
                                <a:cxn ang="0">
                                  <a:pos x="133" y="392"/>
                                </a:cxn>
                                <a:cxn ang="0">
                                  <a:pos x="208" y="500"/>
                                </a:cxn>
                              </a:cxnLst>
                              <a:rect l="0" t="0" r="r" b="b"/>
                              <a:pathLst>
                                <a:path w="208" h="500">
                                  <a:moveTo>
                                    <a:pt x="0" y="0"/>
                                  </a:moveTo>
                                  <a:cubicBezTo>
                                    <a:pt x="12" y="23"/>
                                    <a:pt x="51" y="72"/>
                                    <a:pt x="73" y="137"/>
                                  </a:cubicBezTo>
                                  <a:cubicBezTo>
                                    <a:pt x="95" y="202"/>
                                    <a:pt x="111" y="332"/>
                                    <a:pt x="133" y="392"/>
                                  </a:cubicBezTo>
                                  <a:cubicBezTo>
                                    <a:pt x="155" y="452"/>
                                    <a:pt x="192" y="478"/>
                                    <a:pt x="208" y="500"/>
                                  </a:cubicBezTo>
                                </a:path>
                              </a:pathLst>
                            </a:custGeom>
                            <a:noFill/>
                            <a:ln w="9525" cap="flat">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558" name="Group 414"/>
                          <p:cNvGrpSpPr>
                            <a:grpSpLocks/>
                          </p:cNvGrpSpPr>
                          <p:nvPr/>
                        </p:nvGrpSpPr>
                        <p:grpSpPr bwMode="auto">
                          <a:xfrm flipH="1">
                            <a:off x="3590" y="8185"/>
                            <a:ext cx="1474" cy="658"/>
                            <a:chOff x="6872" y="8158"/>
                            <a:chExt cx="1474" cy="658"/>
                          </a:xfrm>
                        </p:grpSpPr>
                        <p:sp>
                          <p:nvSpPr>
                            <p:cNvPr id="6559" name="Line 415"/>
                            <p:cNvSpPr>
                              <a:spLocks noChangeShapeType="1"/>
                            </p:cNvSpPr>
                            <p:nvPr/>
                          </p:nvSpPr>
                          <p:spPr bwMode="auto">
                            <a:xfrm flipH="1">
                              <a:off x="7750" y="8812"/>
                              <a:ext cx="596" cy="2"/>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60" name="Arc 416"/>
                            <p:cNvSpPr>
                              <a:spLocks/>
                            </p:cNvSpPr>
                            <p:nvPr/>
                          </p:nvSpPr>
                          <p:spPr bwMode="auto">
                            <a:xfrm rot="16200000" flipH="1">
                              <a:off x="7190" y="8282"/>
                              <a:ext cx="445" cy="623"/>
                            </a:xfrm>
                            <a:custGeom>
                              <a:avLst/>
                              <a:gdLst>
                                <a:gd name="G0" fmla="+- 0 0 0"/>
                                <a:gd name="G1" fmla="+- 16006 0 0"/>
                                <a:gd name="G2" fmla="+- 21600 0 0"/>
                                <a:gd name="T0" fmla="*/ 14504 w 21600"/>
                                <a:gd name="T1" fmla="*/ 0 h 16683"/>
                                <a:gd name="T2" fmla="*/ 21589 w 21600"/>
                                <a:gd name="T3" fmla="*/ 16683 h 16683"/>
                                <a:gd name="T4" fmla="*/ 0 w 21600"/>
                                <a:gd name="T5" fmla="*/ 16006 h 16683"/>
                              </a:gdLst>
                              <a:ahLst/>
                              <a:cxnLst>
                                <a:cxn ang="0">
                                  <a:pos x="T0" y="T1"/>
                                </a:cxn>
                                <a:cxn ang="0">
                                  <a:pos x="T2" y="T3"/>
                                </a:cxn>
                                <a:cxn ang="0">
                                  <a:pos x="T4" y="T5"/>
                                </a:cxn>
                              </a:cxnLst>
                              <a:rect l="0" t="0" r="r" b="b"/>
                              <a:pathLst>
                                <a:path w="21600" h="16683" fill="none" extrusionOk="0">
                                  <a:moveTo>
                                    <a:pt x="14504" y="-1"/>
                                  </a:moveTo>
                                  <a:cubicBezTo>
                                    <a:pt x="19022" y="4094"/>
                                    <a:pt x="21600" y="9908"/>
                                    <a:pt x="21600" y="16006"/>
                                  </a:cubicBezTo>
                                  <a:cubicBezTo>
                                    <a:pt x="21600" y="16231"/>
                                    <a:pt x="21596" y="16457"/>
                                    <a:pt x="21589" y="16683"/>
                                  </a:cubicBezTo>
                                </a:path>
                                <a:path w="21600" h="16683" stroke="0" extrusionOk="0">
                                  <a:moveTo>
                                    <a:pt x="14504" y="-1"/>
                                  </a:moveTo>
                                  <a:cubicBezTo>
                                    <a:pt x="19022" y="4094"/>
                                    <a:pt x="21600" y="9908"/>
                                    <a:pt x="21600" y="16006"/>
                                  </a:cubicBezTo>
                                  <a:cubicBezTo>
                                    <a:pt x="21600" y="16231"/>
                                    <a:pt x="21596" y="16457"/>
                                    <a:pt x="21589" y="16683"/>
                                  </a:cubicBezTo>
                                  <a:lnTo>
                                    <a:pt x="0" y="16006"/>
                                  </a:lnTo>
                                  <a:close/>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61" name="Freeform 417"/>
                            <p:cNvSpPr>
                              <a:spLocks/>
                            </p:cNvSpPr>
                            <p:nvPr/>
                          </p:nvSpPr>
                          <p:spPr bwMode="auto">
                            <a:xfrm>
                              <a:off x="6872" y="8158"/>
                              <a:ext cx="208" cy="500"/>
                            </a:xfrm>
                            <a:custGeom>
                              <a:avLst/>
                              <a:gdLst/>
                              <a:ahLst/>
                              <a:cxnLst>
                                <a:cxn ang="0">
                                  <a:pos x="0" y="0"/>
                                </a:cxn>
                                <a:cxn ang="0">
                                  <a:pos x="73" y="137"/>
                                </a:cxn>
                                <a:cxn ang="0">
                                  <a:pos x="133" y="392"/>
                                </a:cxn>
                                <a:cxn ang="0">
                                  <a:pos x="208" y="500"/>
                                </a:cxn>
                              </a:cxnLst>
                              <a:rect l="0" t="0" r="r" b="b"/>
                              <a:pathLst>
                                <a:path w="208" h="500">
                                  <a:moveTo>
                                    <a:pt x="0" y="0"/>
                                  </a:moveTo>
                                  <a:cubicBezTo>
                                    <a:pt x="12" y="23"/>
                                    <a:pt x="51" y="72"/>
                                    <a:pt x="73" y="137"/>
                                  </a:cubicBezTo>
                                  <a:cubicBezTo>
                                    <a:pt x="95" y="202"/>
                                    <a:pt x="111" y="332"/>
                                    <a:pt x="133" y="392"/>
                                  </a:cubicBezTo>
                                  <a:cubicBezTo>
                                    <a:pt x="155" y="452"/>
                                    <a:pt x="192" y="478"/>
                                    <a:pt x="208" y="500"/>
                                  </a:cubicBezTo>
                                </a:path>
                              </a:pathLst>
                            </a:custGeom>
                            <a:noFill/>
                            <a:ln w="9525" cap="flat">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grpSp>
            </p:grpSp>
          </p:grpSp>
        </p:grpSp>
        <p:sp>
          <p:nvSpPr>
            <p:cNvPr id="6562" name="Text Box 418"/>
            <p:cNvSpPr txBox="1">
              <a:spLocks noChangeArrowheads="1"/>
            </p:cNvSpPr>
            <p:nvPr/>
          </p:nvSpPr>
          <p:spPr bwMode="auto">
            <a:xfrm>
              <a:off x="7830" y="8625"/>
              <a:ext cx="1935" cy="270"/>
            </a:xfrm>
            <a:prstGeom prst="rect">
              <a:avLst/>
            </a:prstGeom>
            <a:solidFill>
              <a:srgbClr val="FFFFFF"/>
            </a:solidFill>
            <a:ln w="9525">
              <a:noFill/>
              <a:miter lim="800000"/>
              <a:headEnd/>
              <a:tailEnd/>
            </a:ln>
          </p:spPr>
          <p:txBody>
            <a:bodyPr vert="horz" wrap="square" lIns="18000" tIns="10800" rIns="18000" bIns="108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sz="800" b="0" i="0" u="none" strike="noStrike" cap="none" normalizeH="0" baseline="0" smtClean="0">
                  <a:ln>
                    <a:noFill/>
                  </a:ln>
                  <a:solidFill>
                    <a:schemeClr val="tx1"/>
                  </a:solidFill>
                  <a:effectLst/>
                  <a:latin typeface="Arial" pitchFamily="34" charset="0"/>
                  <a:ea typeface="SimSun" pitchFamily="2" charset="-122"/>
                </a:rPr>
                <a:t>(resourcefulphysics.org)</a:t>
              </a:r>
              <a:endParaRPr kumimoji="0" lang="en-US" sz="1800" b="0" i="0" u="none" strike="noStrike" cap="none" normalizeH="0" baseline="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err="1" smtClean="0"/>
              <a:t>Measuring</a:t>
            </a:r>
            <a:r>
              <a:rPr lang="es-ES" dirty="0" smtClean="0"/>
              <a:t> </a:t>
            </a:r>
            <a:r>
              <a:rPr lang="es-ES" dirty="0" err="1" smtClean="0"/>
              <a:t>emf</a:t>
            </a:r>
            <a:endParaRPr lang="es-ES" dirty="0"/>
          </a:p>
        </p:txBody>
      </p:sp>
      <p:sp>
        <p:nvSpPr>
          <p:cNvPr id="5" name="4 Marcador de contenido"/>
          <p:cNvSpPr>
            <a:spLocks noGrp="1"/>
          </p:cNvSpPr>
          <p:nvPr>
            <p:ph idx="1"/>
          </p:nvPr>
        </p:nvSpPr>
        <p:spPr>
          <a:xfrm>
            <a:off x="457200" y="1600200"/>
            <a:ext cx="3200400" cy="4525963"/>
          </a:xfrm>
        </p:spPr>
        <p:txBody>
          <a:bodyPr>
            <a:normAutofit fontScale="92500" lnSpcReduction="10000"/>
          </a:bodyPr>
          <a:lstStyle/>
          <a:p>
            <a:r>
              <a:rPr lang="es-ES" dirty="0" smtClean="0"/>
              <a:t>Place </a:t>
            </a:r>
            <a:r>
              <a:rPr lang="es-ES" dirty="0" err="1" smtClean="0"/>
              <a:t>unknown</a:t>
            </a:r>
            <a:r>
              <a:rPr lang="es-ES" dirty="0" smtClean="0"/>
              <a:t> </a:t>
            </a:r>
            <a:r>
              <a:rPr lang="es-ES" dirty="0" err="1" smtClean="0"/>
              <a:t>emf</a:t>
            </a:r>
            <a:r>
              <a:rPr lang="es-ES" dirty="0" smtClean="0"/>
              <a:t> at E</a:t>
            </a:r>
          </a:p>
          <a:p>
            <a:r>
              <a:rPr lang="es-ES" dirty="0" err="1" smtClean="0"/>
              <a:t>Find</a:t>
            </a:r>
            <a:r>
              <a:rPr lang="es-ES" dirty="0" smtClean="0"/>
              <a:t> balance </a:t>
            </a:r>
            <a:r>
              <a:rPr lang="es-ES" dirty="0" err="1" smtClean="0"/>
              <a:t>point</a:t>
            </a:r>
            <a:r>
              <a:rPr lang="es-ES" dirty="0" smtClean="0"/>
              <a:t> as </a:t>
            </a:r>
            <a:r>
              <a:rPr lang="es-ES" dirty="0" err="1" smtClean="0"/>
              <a:t>before</a:t>
            </a:r>
            <a:endParaRPr lang="es-ES" dirty="0" smtClean="0"/>
          </a:p>
          <a:p>
            <a:r>
              <a:rPr lang="es-ES" dirty="0" err="1" smtClean="0"/>
              <a:t>Measure</a:t>
            </a:r>
            <a:r>
              <a:rPr lang="es-ES" dirty="0" smtClean="0"/>
              <a:t> </a:t>
            </a:r>
            <a:r>
              <a:rPr lang="es-ES" dirty="0" err="1" smtClean="0"/>
              <a:t>length</a:t>
            </a:r>
            <a:r>
              <a:rPr lang="es-ES" dirty="0" smtClean="0"/>
              <a:t> </a:t>
            </a:r>
            <a:r>
              <a:rPr lang="es-ES" dirty="0" err="1" smtClean="0"/>
              <a:t>from</a:t>
            </a:r>
            <a:r>
              <a:rPr lang="es-ES" dirty="0" smtClean="0"/>
              <a:t> A </a:t>
            </a:r>
            <a:r>
              <a:rPr lang="es-ES" dirty="0" err="1" smtClean="0"/>
              <a:t>to</a:t>
            </a:r>
            <a:r>
              <a:rPr lang="es-ES" dirty="0" smtClean="0"/>
              <a:t> C (L)</a:t>
            </a:r>
          </a:p>
          <a:p>
            <a:r>
              <a:rPr lang="es-ES" dirty="0" err="1" smtClean="0"/>
              <a:t>Multiply</a:t>
            </a:r>
            <a:r>
              <a:rPr lang="es-ES" dirty="0" smtClean="0"/>
              <a:t> L </a:t>
            </a:r>
            <a:r>
              <a:rPr lang="es-ES" dirty="0" err="1" smtClean="0"/>
              <a:t>by</a:t>
            </a:r>
            <a:r>
              <a:rPr lang="es-ES" dirty="0" smtClean="0"/>
              <a:t> </a:t>
            </a:r>
            <a:r>
              <a:rPr lang="es-ES" dirty="0" err="1" smtClean="0"/>
              <a:t>callibration</a:t>
            </a:r>
            <a:r>
              <a:rPr lang="es-ES" dirty="0" smtClean="0"/>
              <a:t> factor </a:t>
            </a:r>
            <a:r>
              <a:rPr lang="es-ES" dirty="0" err="1" smtClean="0"/>
              <a:t>to</a:t>
            </a:r>
            <a:r>
              <a:rPr lang="es-ES" dirty="0" smtClean="0"/>
              <a:t> </a:t>
            </a:r>
            <a:r>
              <a:rPr lang="es-ES" dirty="0" err="1" smtClean="0"/>
              <a:t>find</a:t>
            </a:r>
            <a:r>
              <a:rPr lang="es-ES" dirty="0" smtClean="0"/>
              <a:t> </a:t>
            </a:r>
            <a:r>
              <a:rPr lang="es-ES" dirty="0" err="1" smtClean="0"/>
              <a:t>unknown</a:t>
            </a:r>
            <a:r>
              <a:rPr lang="es-ES" smtClean="0"/>
              <a:t> E.</a:t>
            </a:r>
            <a:endParaRPr lang="es-ES" dirty="0"/>
          </a:p>
        </p:txBody>
      </p:sp>
      <p:pic>
        <p:nvPicPr>
          <p:cNvPr id="1026" name="Picture 2" descr="http://ualr.edu/dcwold/phys2122/p23man/p23pot1.jpg"/>
          <p:cNvPicPr>
            <a:picLocks noChangeAspect="1" noChangeArrowheads="1"/>
          </p:cNvPicPr>
          <p:nvPr/>
        </p:nvPicPr>
        <p:blipFill>
          <a:blip r:embed="rId2" cstate="print"/>
          <a:srcRect/>
          <a:stretch>
            <a:fillRect/>
          </a:stretch>
        </p:blipFill>
        <p:spPr bwMode="auto">
          <a:xfrm>
            <a:off x="3810000" y="1905000"/>
            <a:ext cx="5334000" cy="40005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Electric Fields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err="1" smtClean="0"/>
              <a:t>Learning</a:t>
            </a:r>
            <a:r>
              <a:rPr lang="es-ES" b="1" dirty="0" smtClean="0"/>
              <a:t> </a:t>
            </a:r>
            <a:r>
              <a:rPr lang="es-ES" b="1" dirty="0" err="1" smtClean="0"/>
              <a:t>outcomes</a:t>
            </a:r>
            <a:r>
              <a:rPr lang="es-ES" b="1" dirty="0" smtClean="0"/>
              <a:t/>
            </a:r>
            <a:br>
              <a:rPr lang="es-ES" b="1" dirty="0" smtClean="0"/>
            </a:br>
            <a:r>
              <a:rPr lang="en-US" dirty="0" smtClean="0"/>
              <a:t>You should be able to:</a:t>
            </a:r>
            <a:endParaRPr lang="es-ES" dirty="0"/>
          </a:p>
        </p:txBody>
      </p:sp>
      <p:sp>
        <p:nvSpPr>
          <p:cNvPr id="3" name="2 Marcador de contenido"/>
          <p:cNvSpPr>
            <a:spLocks noGrp="1"/>
          </p:cNvSpPr>
          <p:nvPr>
            <p:ph idx="1"/>
          </p:nvPr>
        </p:nvSpPr>
        <p:spPr/>
        <p:txBody>
          <a:bodyPr>
            <a:normAutofit fontScale="77500" lnSpcReduction="20000"/>
          </a:bodyPr>
          <a:lstStyle/>
          <a:p>
            <a:r>
              <a:rPr lang="en-US" i="1" dirty="0" smtClean="0"/>
              <a:t>(a) show an understanding of the concept of an electric field as an </a:t>
            </a:r>
            <a:r>
              <a:rPr lang="en-US" dirty="0" smtClean="0"/>
              <a:t>example of a field of force and define electric field strength as force per unit positive charge acting on a stationary point charge</a:t>
            </a:r>
          </a:p>
          <a:p>
            <a:r>
              <a:rPr lang="en-US" i="1" dirty="0" smtClean="0"/>
              <a:t>(b) represent an electric field by means of field lines</a:t>
            </a:r>
          </a:p>
          <a:p>
            <a:r>
              <a:rPr lang="en-US" i="1" dirty="0" smtClean="0"/>
              <a:t>(c) recall and use E =V/d  to calculate the field strength of the uniform field </a:t>
            </a:r>
            <a:r>
              <a:rPr lang="en-US" dirty="0" smtClean="0"/>
              <a:t>between charged parallel plates in terms of potential difference and </a:t>
            </a:r>
            <a:r>
              <a:rPr lang="es-ES" dirty="0" err="1" smtClean="0"/>
              <a:t>separation</a:t>
            </a:r>
            <a:endParaRPr lang="es-ES" dirty="0" smtClean="0"/>
          </a:p>
          <a:p>
            <a:r>
              <a:rPr lang="en-US" i="1" dirty="0" smtClean="0"/>
              <a:t>(d) calculate the forces on charges in uniform electric fields</a:t>
            </a:r>
          </a:p>
          <a:p>
            <a:r>
              <a:rPr lang="en-US" i="1" dirty="0" smtClean="0"/>
              <a:t>(e) describe the effect of a uniform electric field on the motion of charged </a:t>
            </a:r>
            <a:r>
              <a:rPr lang="es-ES" dirty="0" err="1" smtClean="0"/>
              <a:t>particles</a:t>
            </a:r>
            <a:endParaRPr lang="es-ES" dirty="0" smtClean="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Aims</a:t>
            </a:r>
            <a:endParaRPr lang="es-ES" dirty="0"/>
          </a:p>
        </p:txBody>
      </p:sp>
      <p:sp>
        <p:nvSpPr>
          <p:cNvPr id="3" name="2 Marcador de contenido"/>
          <p:cNvSpPr>
            <a:spLocks noGrp="1"/>
          </p:cNvSpPr>
          <p:nvPr>
            <p:ph idx="1"/>
          </p:nvPr>
        </p:nvSpPr>
        <p:spPr/>
        <p:txBody>
          <a:bodyPr/>
          <a:lstStyle/>
          <a:p>
            <a:r>
              <a:rPr lang="es-ES" dirty="0" smtClean="0"/>
              <a:t>Define </a:t>
            </a:r>
            <a:r>
              <a:rPr lang="es-ES" dirty="0" err="1" smtClean="0"/>
              <a:t>electric</a:t>
            </a:r>
            <a:r>
              <a:rPr lang="es-ES" dirty="0" smtClean="0"/>
              <a:t> </a:t>
            </a:r>
            <a:r>
              <a:rPr lang="es-ES" dirty="0" err="1" smtClean="0"/>
              <a:t>field</a:t>
            </a:r>
            <a:r>
              <a:rPr lang="es-ES" dirty="0" smtClean="0"/>
              <a:t> </a:t>
            </a:r>
            <a:r>
              <a:rPr lang="es-ES" dirty="0" err="1" smtClean="0"/>
              <a:t>strength</a:t>
            </a:r>
            <a:endParaRPr lang="es-ES" dirty="0" smtClean="0"/>
          </a:p>
          <a:p>
            <a:r>
              <a:rPr lang="es-ES" dirty="0" err="1" smtClean="0"/>
              <a:t>Draw</a:t>
            </a:r>
            <a:r>
              <a:rPr lang="es-ES" dirty="0" smtClean="0"/>
              <a:t> </a:t>
            </a:r>
            <a:r>
              <a:rPr lang="es-ES" dirty="0" err="1" smtClean="0"/>
              <a:t>electric</a:t>
            </a:r>
            <a:r>
              <a:rPr lang="es-ES" dirty="0" smtClean="0"/>
              <a:t> </a:t>
            </a:r>
            <a:r>
              <a:rPr lang="es-ES" dirty="0" err="1" smtClean="0"/>
              <a:t>field</a:t>
            </a:r>
            <a:r>
              <a:rPr lang="es-ES" dirty="0" smtClean="0"/>
              <a:t> </a:t>
            </a:r>
            <a:r>
              <a:rPr lang="es-ES" dirty="0" err="1" smtClean="0"/>
              <a:t>patterns</a:t>
            </a:r>
            <a:r>
              <a:rPr lang="es-ES" dirty="0" smtClean="0"/>
              <a:t> </a:t>
            </a:r>
            <a:r>
              <a:rPr lang="es-ES" dirty="0" err="1" smtClean="0"/>
              <a:t>for</a:t>
            </a:r>
            <a:r>
              <a:rPr lang="es-ES" dirty="0" smtClean="0"/>
              <a:t> </a:t>
            </a:r>
            <a:r>
              <a:rPr lang="es-ES" dirty="0" err="1" smtClean="0"/>
              <a:t>various</a:t>
            </a:r>
            <a:r>
              <a:rPr lang="es-ES" dirty="0" smtClean="0"/>
              <a:t> </a:t>
            </a:r>
            <a:r>
              <a:rPr lang="es-ES" dirty="0" err="1" smtClean="0"/>
              <a:t>situations</a:t>
            </a:r>
            <a:endParaRPr lang="es-ES" dirty="0" smtClean="0"/>
          </a:p>
          <a:p>
            <a:r>
              <a:rPr lang="es-ES" dirty="0" err="1" smtClean="0"/>
              <a:t>Solve</a:t>
            </a:r>
            <a:r>
              <a:rPr lang="es-ES" dirty="0" smtClean="0"/>
              <a:t> </a:t>
            </a:r>
            <a:r>
              <a:rPr lang="es-ES" dirty="0" err="1" smtClean="0"/>
              <a:t>problems</a:t>
            </a:r>
            <a:r>
              <a:rPr lang="es-ES" dirty="0" smtClean="0"/>
              <a:t> </a:t>
            </a:r>
            <a:r>
              <a:rPr lang="es-ES" dirty="0" err="1" smtClean="0"/>
              <a:t>using</a:t>
            </a:r>
            <a:r>
              <a:rPr lang="es-ES" dirty="0" smtClean="0"/>
              <a:t> E=V/d</a:t>
            </a:r>
          </a:p>
          <a:p>
            <a:r>
              <a:rPr lang="es-ES" dirty="0" err="1" smtClean="0"/>
              <a:t>Calculate</a:t>
            </a:r>
            <a:r>
              <a:rPr lang="es-ES" dirty="0" smtClean="0"/>
              <a:t> </a:t>
            </a:r>
            <a:r>
              <a:rPr lang="es-ES" dirty="0" err="1" smtClean="0"/>
              <a:t>force</a:t>
            </a:r>
            <a:r>
              <a:rPr lang="es-ES" dirty="0" smtClean="0"/>
              <a:t> </a:t>
            </a:r>
            <a:r>
              <a:rPr lang="es-ES" dirty="0" err="1" smtClean="0"/>
              <a:t>on</a:t>
            </a:r>
            <a:r>
              <a:rPr lang="es-ES" dirty="0" smtClean="0"/>
              <a:t> a </a:t>
            </a:r>
            <a:r>
              <a:rPr lang="es-ES" dirty="0" err="1" smtClean="0"/>
              <a:t>charge</a:t>
            </a:r>
            <a:r>
              <a:rPr lang="es-ES" dirty="0" smtClean="0"/>
              <a:t> in a </a:t>
            </a:r>
            <a:r>
              <a:rPr lang="es-ES" dirty="0" err="1" smtClean="0"/>
              <a:t>uniform</a:t>
            </a:r>
            <a:r>
              <a:rPr lang="es-ES" dirty="0" smtClean="0"/>
              <a:t> </a:t>
            </a:r>
            <a:r>
              <a:rPr lang="es-ES" dirty="0" err="1" smtClean="0"/>
              <a:t>field</a:t>
            </a:r>
            <a:r>
              <a:rPr lang="es-ES" dirty="0" smtClean="0"/>
              <a:t>.</a:t>
            </a:r>
          </a:p>
          <a:p>
            <a:r>
              <a:rPr lang="es-ES" dirty="0" smtClean="0"/>
              <a:t>Describe </a:t>
            </a:r>
            <a:r>
              <a:rPr lang="es-ES" dirty="0" err="1" smtClean="0"/>
              <a:t>the</a:t>
            </a:r>
            <a:r>
              <a:rPr lang="es-ES" dirty="0" smtClean="0"/>
              <a:t> </a:t>
            </a:r>
            <a:r>
              <a:rPr lang="es-ES" dirty="0" err="1" smtClean="0"/>
              <a:t>motion</a:t>
            </a:r>
            <a:r>
              <a:rPr lang="es-ES" dirty="0" smtClean="0"/>
              <a:t> of </a:t>
            </a:r>
            <a:r>
              <a:rPr lang="es-ES" dirty="0" err="1" smtClean="0"/>
              <a:t>particles</a:t>
            </a:r>
            <a:r>
              <a:rPr lang="es-ES" dirty="0" smtClean="0"/>
              <a:t> in </a:t>
            </a:r>
            <a:r>
              <a:rPr lang="es-ES" dirty="0" err="1" smtClean="0"/>
              <a:t>uniform</a:t>
            </a:r>
            <a:r>
              <a:rPr lang="es-ES" dirty="0" smtClean="0"/>
              <a:t> </a:t>
            </a:r>
            <a:r>
              <a:rPr lang="es-ES" dirty="0" err="1" smtClean="0"/>
              <a:t>fields</a:t>
            </a:r>
            <a:endParaRPr lang="es-ES" dirty="0" smtClean="0"/>
          </a:p>
          <a:p>
            <a:endParaRPr lang="es-ES" dirty="0" smtClean="0"/>
          </a:p>
          <a:p>
            <a:endParaRPr lang="es-ES" dirty="0" smtClean="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Coulomb’s law</a:t>
            </a:r>
            <a:r>
              <a:rPr lang="en-US" b="1" dirty="0" smtClean="0"/>
              <a:t/>
            </a:r>
            <a:br>
              <a:rPr lang="en-US" b="1" dirty="0" smtClean="0"/>
            </a:br>
            <a:endParaRPr lang="en-US" dirty="0"/>
          </a:p>
        </p:txBody>
      </p:sp>
      <p:sp>
        <p:nvSpPr>
          <p:cNvPr id="3" name="Content Placeholder 2"/>
          <p:cNvSpPr>
            <a:spLocks noGrp="1"/>
          </p:cNvSpPr>
          <p:nvPr>
            <p:ph sz="quarter" idx="1"/>
          </p:nvPr>
        </p:nvSpPr>
        <p:spPr/>
        <p:txBody>
          <a:bodyPr>
            <a:normAutofit fontScale="62500" lnSpcReduction="20000"/>
          </a:bodyPr>
          <a:lstStyle/>
          <a:p>
            <a:r>
              <a:rPr lang="en-GB" dirty="0" smtClean="0"/>
              <a:t>What determines the size of the electric force? </a:t>
            </a:r>
          </a:p>
          <a:p>
            <a:r>
              <a:rPr lang="en-GB" dirty="0" smtClean="0"/>
              <a:t>The force will be dependent upon the sizes of the charges, and their separation. </a:t>
            </a:r>
          </a:p>
          <a:p>
            <a:r>
              <a:rPr lang="en-GB" dirty="0" smtClean="0"/>
              <a:t>In fact the force follows an inverse square law, and is very similar in form to Newton’s Law of Universal Gravitation It is known as Coulomb’s law, and it is expressed as: </a:t>
            </a:r>
          </a:p>
          <a:p>
            <a:pPr algn="ctr"/>
            <a:r>
              <a:rPr lang="en-GB" sz="5000" dirty="0" smtClean="0">
                <a:solidFill>
                  <a:srgbClr val="00B0F0"/>
                </a:solidFill>
              </a:rPr>
              <a:t>F=kQ</a:t>
            </a:r>
            <a:r>
              <a:rPr lang="en-GB" sz="5000" baseline="-25000" dirty="0" smtClean="0">
                <a:solidFill>
                  <a:srgbClr val="00B0F0"/>
                </a:solidFill>
              </a:rPr>
              <a:t>1</a:t>
            </a:r>
            <a:r>
              <a:rPr lang="en-GB" sz="5000" dirty="0" smtClean="0">
                <a:solidFill>
                  <a:srgbClr val="00B0F0"/>
                </a:solidFill>
              </a:rPr>
              <a:t>Q</a:t>
            </a:r>
            <a:r>
              <a:rPr lang="en-GB" sz="5000" baseline="-25000" dirty="0" smtClean="0">
                <a:solidFill>
                  <a:srgbClr val="00B0F0"/>
                </a:solidFill>
              </a:rPr>
              <a:t>2</a:t>
            </a:r>
            <a:r>
              <a:rPr lang="en-GB" sz="5000" dirty="0" smtClean="0">
                <a:solidFill>
                  <a:srgbClr val="00B0F0"/>
                </a:solidFill>
              </a:rPr>
              <a:t>/r</a:t>
            </a:r>
            <a:r>
              <a:rPr lang="en-GB" sz="5000" baseline="30000" dirty="0" smtClean="0">
                <a:solidFill>
                  <a:srgbClr val="00B0F0"/>
                </a:solidFill>
              </a:rPr>
              <a:t>2</a:t>
            </a:r>
            <a:endParaRPr lang="en-US" sz="5000" baseline="30000" dirty="0" smtClean="0">
              <a:solidFill>
                <a:srgbClr val="00B0F0"/>
              </a:solidFill>
            </a:endParaRPr>
          </a:p>
          <a:p>
            <a:pPr>
              <a:buNone/>
            </a:pPr>
            <a:r>
              <a:rPr lang="en-GB" dirty="0" smtClean="0"/>
              <a:t>where	F = force on each charge (N)</a:t>
            </a:r>
            <a:endParaRPr lang="en-US" dirty="0" smtClean="0"/>
          </a:p>
          <a:p>
            <a:pPr>
              <a:buNone/>
            </a:pPr>
            <a:r>
              <a:rPr lang="en-GB" dirty="0" smtClean="0"/>
              <a:t>		Q</a:t>
            </a:r>
            <a:r>
              <a:rPr lang="en-GB" baseline="-25000" dirty="0" smtClean="0"/>
              <a:t>1</a:t>
            </a:r>
            <a:r>
              <a:rPr lang="en-GB" dirty="0" smtClean="0"/>
              <a:t> and Q</a:t>
            </a:r>
            <a:r>
              <a:rPr lang="en-GB" baseline="-25000" dirty="0" smtClean="0"/>
              <a:t>2</a:t>
            </a:r>
            <a:r>
              <a:rPr lang="en-GB" dirty="0" smtClean="0"/>
              <a:t> are the interacting charges (C)</a:t>
            </a:r>
            <a:endParaRPr lang="en-US" dirty="0" smtClean="0"/>
          </a:p>
          <a:p>
            <a:pPr>
              <a:buNone/>
            </a:pPr>
            <a:r>
              <a:rPr lang="en-GB" dirty="0" smtClean="0"/>
              <a:t>		r = separation of the charges (m)</a:t>
            </a:r>
            <a:endParaRPr lang="en-US" dirty="0" smtClean="0"/>
          </a:p>
          <a:p>
            <a:r>
              <a:rPr lang="en-GB" dirty="0" smtClean="0"/>
              <a:t>The k is a constant of proportionality (like G in Newton’s Law of Universal Gravitation). In a vacuum, and to all intents and purposes, in air, we have</a:t>
            </a:r>
            <a:endParaRPr lang="en-US" dirty="0" smtClean="0"/>
          </a:p>
          <a:p>
            <a:r>
              <a:rPr lang="en-GB" dirty="0" smtClean="0"/>
              <a:t>k = 9.0 x 10</a:t>
            </a:r>
            <a:r>
              <a:rPr lang="en-GB" baseline="30000" dirty="0" smtClean="0"/>
              <a:t>9</a:t>
            </a:r>
            <a:r>
              <a:rPr lang="en-GB" sz="3000" dirty="0" smtClean="0"/>
              <a:t> (units?)</a:t>
            </a:r>
          </a:p>
          <a:p>
            <a:r>
              <a:rPr lang="en-GB" dirty="0" smtClean="0"/>
              <a:t> N m</a:t>
            </a:r>
            <a:r>
              <a:rPr lang="en-GB" baseline="30000" dirty="0" smtClean="0"/>
              <a:t>2 </a:t>
            </a:r>
            <a:r>
              <a:rPr lang="en-GB" dirty="0" smtClean="0"/>
              <a:t>C</a:t>
            </a:r>
            <a:r>
              <a:rPr lang="en-GB" baseline="30000" dirty="0" smtClean="0"/>
              <a:t>-2</a:t>
            </a:r>
            <a:r>
              <a:rPr lang="en-GB" dirty="0" smtClean="0"/>
              <a:t> 	(units obtained by rearranging the original equation)</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to work</a:t>
            </a:r>
            <a:endParaRPr lang="en-US" dirty="0"/>
          </a:p>
        </p:txBody>
      </p:sp>
      <p:sp>
        <p:nvSpPr>
          <p:cNvPr id="3" name="Content Placeholder 2"/>
          <p:cNvSpPr>
            <a:spLocks noGrp="1"/>
          </p:cNvSpPr>
          <p:nvPr>
            <p:ph sz="quarter" idx="1"/>
          </p:nvPr>
        </p:nvSpPr>
        <p:spPr/>
        <p:txBody>
          <a:bodyPr/>
          <a:lstStyle/>
          <a:p>
            <a:r>
              <a:rPr lang="en-US" dirty="0" smtClean="0"/>
              <a:t>A2 only try worksheet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Field strength</a:t>
            </a:r>
            <a:r>
              <a:rPr lang="en-US" b="1" dirty="0" smtClean="0"/>
              <a:t/>
            </a:r>
            <a:br>
              <a:rPr lang="en-US" b="1" dirty="0" smtClean="0"/>
            </a:br>
            <a:endParaRPr lang="en-US" dirty="0"/>
          </a:p>
        </p:txBody>
      </p:sp>
      <p:sp>
        <p:nvSpPr>
          <p:cNvPr id="3" name="Content Placeholder 2"/>
          <p:cNvSpPr>
            <a:spLocks noGrp="1"/>
          </p:cNvSpPr>
          <p:nvPr>
            <p:ph sz="quarter" idx="1"/>
          </p:nvPr>
        </p:nvSpPr>
        <p:spPr/>
        <p:txBody>
          <a:bodyPr>
            <a:normAutofit fontScale="62500" lnSpcReduction="20000"/>
          </a:bodyPr>
          <a:lstStyle/>
          <a:p>
            <a:r>
              <a:rPr lang="en-GB" dirty="0" smtClean="0"/>
              <a:t>How is field strength defined at a point in the gravitational field? </a:t>
            </a:r>
          </a:p>
          <a:p>
            <a:r>
              <a:rPr lang="en-GB" dirty="0" smtClean="0"/>
              <a:t>As the force per unit mass placed at that point in the field</a:t>
            </a:r>
          </a:p>
          <a:p>
            <a:r>
              <a:rPr lang="en-GB" dirty="0" smtClean="0"/>
              <a:t>What are the units</a:t>
            </a:r>
          </a:p>
          <a:p>
            <a:r>
              <a:rPr lang="en-GB" dirty="0" smtClean="0"/>
              <a:t>N kg</a:t>
            </a:r>
            <a:r>
              <a:rPr lang="en-GB" baseline="30000" dirty="0" smtClean="0"/>
              <a:t>-1</a:t>
            </a:r>
            <a:r>
              <a:rPr lang="en-GB" dirty="0" smtClean="0"/>
              <a:t>.</a:t>
            </a:r>
            <a:endParaRPr lang="en-US" dirty="0" smtClean="0"/>
          </a:p>
          <a:p>
            <a:r>
              <a:rPr lang="en-GB" dirty="0" smtClean="0"/>
              <a:t>What would therefore be the natural way to extend this definition to the electric field? </a:t>
            </a:r>
          </a:p>
          <a:p>
            <a:r>
              <a:rPr lang="en-GB" dirty="0" smtClean="0"/>
              <a:t>As the force per unit charge. </a:t>
            </a:r>
          </a:p>
          <a:p>
            <a:r>
              <a:rPr lang="en-GB" dirty="0" smtClean="0"/>
              <a:t>Thus it would have units of N C</a:t>
            </a:r>
            <a:r>
              <a:rPr lang="en-GB" baseline="30000" dirty="0" smtClean="0"/>
              <a:t>-1</a:t>
            </a:r>
            <a:r>
              <a:rPr lang="en-GB" dirty="0" smtClean="0"/>
              <a:t>.)</a:t>
            </a:r>
            <a:endParaRPr lang="en-US" dirty="0" smtClean="0"/>
          </a:p>
          <a:p>
            <a:r>
              <a:rPr lang="en-GB" dirty="0" smtClean="0"/>
              <a:t>We thus define the electric field strength at a point in a field as:</a:t>
            </a:r>
            <a:endParaRPr lang="en-US" dirty="0" smtClean="0"/>
          </a:p>
          <a:p>
            <a:pPr algn="ctr">
              <a:buNone/>
            </a:pPr>
            <a:r>
              <a:rPr lang="en-GB" sz="5700" i="1" dirty="0" smtClean="0">
                <a:solidFill>
                  <a:srgbClr val="00B0F0"/>
                </a:solidFill>
              </a:rPr>
              <a:t>E</a:t>
            </a:r>
            <a:r>
              <a:rPr lang="en-GB" sz="5700" dirty="0" smtClean="0">
                <a:solidFill>
                  <a:srgbClr val="00B0F0"/>
                </a:solidFill>
              </a:rPr>
              <a:t> = </a:t>
            </a:r>
            <a:r>
              <a:rPr lang="en-GB" sz="5700" i="1" dirty="0" smtClean="0">
                <a:solidFill>
                  <a:srgbClr val="00B0F0"/>
                </a:solidFill>
              </a:rPr>
              <a:t>F/Q</a:t>
            </a:r>
            <a:r>
              <a:rPr lang="en-GB" dirty="0" smtClean="0">
                <a:solidFill>
                  <a:srgbClr val="00B0F0"/>
                </a:solidFill>
              </a:rPr>
              <a:t>	</a:t>
            </a:r>
            <a:r>
              <a:rPr lang="en-GB" dirty="0" smtClean="0"/>
              <a:t>	</a:t>
            </a:r>
          </a:p>
          <a:p>
            <a:r>
              <a:rPr lang="en-GB" dirty="0" smtClean="0"/>
              <a:t>where 	</a:t>
            </a:r>
            <a:r>
              <a:rPr lang="en-GB" i="1" dirty="0" smtClean="0"/>
              <a:t>E</a:t>
            </a:r>
            <a:r>
              <a:rPr lang="en-GB" dirty="0" smtClean="0"/>
              <a:t> = electric field strength (N C</a:t>
            </a:r>
            <a:r>
              <a:rPr lang="en-GB" baseline="30000" dirty="0" smtClean="0"/>
              <a:t>-1</a:t>
            </a:r>
            <a:r>
              <a:rPr lang="en-GB" dirty="0" smtClean="0"/>
              <a:t>)</a:t>
            </a:r>
            <a:endParaRPr lang="en-US" dirty="0" smtClean="0"/>
          </a:p>
          <a:p>
            <a:r>
              <a:rPr lang="en-GB" dirty="0" smtClean="0"/>
              <a:t>		</a:t>
            </a:r>
            <a:r>
              <a:rPr lang="en-GB" i="1" dirty="0" smtClean="0"/>
              <a:t>F</a:t>
            </a:r>
            <a:r>
              <a:rPr lang="en-GB" dirty="0" smtClean="0"/>
              <a:t> = force on charge </a:t>
            </a:r>
            <a:r>
              <a:rPr lang="en-GB" i="1" dirty="0" smtClean="0"/>
              <a:t>Q</a:t>
            </a:r>
            <a:r>
              <a:rPr lang="en-GB" dirty="0" smtClean="0"/>
              <a:t> at that point if the field</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684</TotalTime>
  <Words>983</Words>
  <Application>Microsoft Office PowerPoint</Application>
  <PresentationFormat>Presentación en pantalla (4:3)</PresentationFormat>
  <Paragraphs>99</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Technic</vt:lpstr>
      <vt:lpstr>Null methods</vt:lpstr>
      <vt:lpstr>Calibration</vt:lpstr>
      <vt:lpstr>Measuring emf</vt:lpstr>
      <vt:lpstr>Electric Fields</vt:lpstr>
      <vt:lpstr>Learning outcomes You should be able to:</vt:lpstr>
      <vt:lpstr>Aims</vt:lpstr>
      <vt:lpstr>Coulomb’s law </vt:lpstr>
      <vt:lpstr>Putting it to work</vt:lpstr>
      <vt:lpstr>Field strength </vt:lpstr>
      <vt:lpstr>Important notes </vt:lpstr>
      <vt:lpstr>Putting it to work </vt:lpstr>
      <vt:lpstr>Field lines </vt:lpstr>
      <vt:lpstr>Which way now?</vt:lpstr>
      <vt:lpstr>Field lines around opposite charges</vt:lpstr>
      <vt:lpstr>Field lines around like charges</vt:lpstr>
      <vt:lpstr>Field lines and charged plates</vt:lpstr>
      <vt:lpstr>Remember these</vt:lpstr>
      <vt:lpstr>EXTENSION</vt:lpstr>
      <vt:lpstr>Equipotentials </vt:lpstr>
      <vt:lpstr>Equipotential examples I</vt:lpstr>
      <vt:lpstr>Equipotential examples II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Fields</dc:title>
  <dc:creator>jonathanb</dc:creator>
  <cp:lastModifiedBy>IBM_Fisica</cp:lastModifiedBy>
  <cp:revision>55</cp:revision>
  <dcterms:created xsi:type="dcterms:W3CDTF">2008-04-30T06:12:40Z</dcterms:created>
  <dcterms:modified xsi:type="dcterms:W3CDTF">2012-04-12T19:18:10Z</dcterms:modified>
</cp:coreProperties>
</file>