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116-E17A-41BE-874D-B69773923F0D}" type="datetimeFigureOut">
              <a:rPr lang="es-ES" smtClean="0"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234A-AA8C-480D-9D54-3D2ED8AEB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116-E17A-41BE-874D-B69773923F0D}" type="datetimeFigureOut">
              <a:rPr lang="es-ES" smtClean="0"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234A-AA8C-480D-9D54-3D2ED8AEB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116-E17A-41BE-874D-B69773923F0D}" type="datetimeFigureOut">
              <a:rPr lang="es-ES" smtClean="0"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234A-AA8C-480D-9D54-3D2ED8AEB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116-E17A-41BE-874D-B69773923F0D}" type="datetimeFigureOut">
              <a:rPr lang="es-ES" smtClean="0"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234A-AA8C-480D-9D54-3D2ED8AEB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116-E17A-41BE-874D-B69773923F0D}" type="datetimeFigureOut">
              <a:rPr lang="es-ES" smtClean="0"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234A-AA8C-480D-9D54-3D2ED8AEB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116-E17A-41BE-874D-B69773923F0D}" type="datetimeFigureOut">
              <a:rPr lang="es-ES" smtClean="0"/>
              <a:t>25/02/2013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234A-AA8C-480D-9D54-3D2ED8AEB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116-E17A-41BE-874D-B69773923F0D}" type="datetimeFigureOut">
              <a:rPr lang="es-ES" smtClean="0"/>
              <a:t>25/02/2013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234A-AA8C-480D-9D54-3D2ED8AEB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116-E17A-41BE-874D-B69773923F0D}" type="datetimeFigureOut">
              <a:rPr lang="es-ES" smtClean="0"/>
              <a:t>25/02/2013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234A-AA8C-480D-9D54-3D2ED8AEB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116-E17A-41BE-874D-B69773923F0D}" type="datetimeFigureOut">
              <a:rPr lang="es-ES" smtClean="0"/>
              <a:t>25/02/2013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234A-AA8C-480D-9D54-3D2ED8AEB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116-E17A-41BE-874D-B69773923F0D}" type="datetimeFigureOut">
              <a:rPr lang="es-ES" smtClean="0"/>
              <a:t>25/02/2013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234A-AA8C-480D-9D54-3D2ED8AEB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1A116-E17A-41BE-874D-B69773923F0D}" type="datetimeFigureOut">
              <a:rPr lang="es-ES" smtClean="0"/>
              <a:t>25/02/2013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234A-AA8C-480D-9D54-3D2ED8AEBB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1A116-E17A-41BE-874D-B69773923F0D}" type="datetimeFigureOut">
              <a:rPr lang="es-ES" smtClean="0"/>
              <a:t>25/02/2013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2234A-AA8C-480D-9D54-3D2ED8AEBB2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20000"/>
              <a:lumOff val="8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C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C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C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C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C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es-ES" dirty="0" err="1" smtClean="0"/>
              <a:t>Pressure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Brownian</a:t>
            </a:r>
            <a:r>
              <a:rPr lang="es-ES" dirty="0" smtClean="0"/>
              <a:t> </a:t>
            </a:r>
            <a:r>
              <a:rPr lang="es-ES" dirty="0" err="1" smtClean="0"/>
              <a:t>motion</a:t>
            </a:r>
            <a:r>
              <a:rPr lang="es-ES" dirty="0" smtClean="0"/>
              <a:t> </a:t>
            </a:r>
            <a:r>
              <a:rPr lang="es-ES" dirty="0" err="1" smtClean="0"/>
              <a:t>experiment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Draw</a:t>
            </a:r>
            <a:r>
              <a:rPr lang="es-ES" dirty="0" smtClean="0"/>
              <a:t> a </a:t>
            </a:r>
            <a:r>
              <a:rPr lang="es-ES" dirty="0" err="1" smtClean="0"/>
              <a:t>diagram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equipment</a:t>
            </a:r>
            <a:endParaRPr lang="es-ES" dirty="0" smtClean="0"/>
          </a:p>
          <a:p>
            <a:r>
              <a:rPr lang="es-ES" dirty="0" smtClean="0"/>
              <a:t>Describe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saw</a:t>
            </a:r>
            <a:endParaRPr lang="es-ES" dirty="0" smtClean="0"/>
          </a:p>
          <a:p>
            <a:r>
              <a:rPr lang="es-ES" dirty="0" err="1" smtClean="0"/>
              <a:t>What</a:t>
            </a:r>
            <a:r>
              <a:rPr lang="es-ES" dirty="0" smtClean="0"/>
              <a:t> causes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motion</a:t>
            </a:r>
            <a:r>
              <a:rPr lang="es-ES" dirty="0" smtClean="0"/>
              <a:t>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408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Pressure</a:t>
            </a:r>
            <a:r>
              <a:rPr lang="es-ES" dirty="0" smtClean="0"/>
              <a:t> in </a:t>
            </a:r>
            <a:r>
              <a:rPr lang="es-ES" dirty="0" err="1" smtClean="0"/>
              <a:t>fluids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(</a:t>
            </a:r>
            <a:r>
              <a:rPr lang="en-US" i="1" dirty="0"/>
              <a:t>f) define the term pressure and use the kinetic model to explain </a:t>
            </a:r>
            <a:r>
              <a:rPr lang="en-US" i="1" dirty="0" smtClean="0"/>
              <a:t>the </a:t>
            </a:r>
            <a:r>
              <a:rPr lang="es-ES" dirty="0" err="1" smtClean="0"/>
              <a:t>pressure</a:t>
            </a:r>
            <a:r>
              <a:rPr lang="es-ES" dirty="0" smtClean="0"/>
              <a:t> </a:t>
            </a:r>
            <a:r>
              <a:rPr lang="es-ES" dirty="0" err="1"/>
              <a:t>exerted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gases</a:t>
            </a:r>
          </a:p>
          <a:p>
            <a:r>
              <a:rPr lang="en-US" i="1" dirty="0"/>
              <a:t>(g) derive, from the definitions of pressure and density, the </a:t>
            </a:r>
            <a:r>
              <a:rPr lang="en-US" i="1" dirty="0" smtClean="0"/>
              <a:t>equation </a:t>
            </a:r>
            <a:r>
              <a:rPr lang="es-ES" i="1" dirty="0" smtClean="0"/>
              <a:t>p </a:t>
            </a:r>
            <a:r>
              <a:rPr lang="es-ES" i="1" dirty="0"/>
              <a:t>= </a:t>
            </a:r>
            <a:r>
              <a:rPr lang="el-GR" i="1" dirty="0"/>
              <a:t>ρ</a:t>
            </a:r>
            <a:r>
              <a:rPr lang="es-ES" i="1" dirty="0" err="1"/>
              <a:t>gh</a:t>
            </a:r>
            <a:endParaRPr lang="es-ES" i="1" dirty="0"/>
          </a:p>
          <a:p>
            <a:r>
              <a:rPr lang="en-US" i="1" dirty="0"/>
              <a:t>(h) use the equation p = </a:t>
            </a:r>
            <a:r>
              <a:rPr lang="en-US" i="1" dirty="0" err="1"/>
              <a:t>ρgh</a:t>
            </a:r>
            <a:endParaRPr lang="en-US" i="1" dirty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Pressure</a:t>
            </a:r>
            <a:r>
              <a:rPr lang="es-ES" dirty="0" smtClean="0"/>
              <a:t> </a:t>
            </a:r>
            <a:r>
              <a:rPr lang="es-ES" dirty="0" err="1" smtClean="0"/>
              <a:t>exerted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gasses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Read</a:t>
            </a:r>
            <a:r>
              <a:rPr lang="es-ES" dirty="0" smtClean="0"/>
              <a:t> P4U p319</a:t>
            </a:r>
          </a:p>
          <a:p>
            <a:r>
              <a:rPr lang="es-ES" dirty="0" smtClean="0"/>
              <a:t>P323 Q 3, 7</a:t>
            </a:r>
          </a:p>
          <a:p>
            <a:r>
              <a:rPr lang="es-ES" dirty="0" smtClean="0"/>
              <a:t>P325 Q10 </a:t>
            </a:r>
            <a:r>
              <a:rPr lang="es-ES" dirty="0" err="1" smtClean="0"/>
              <a:t>a&amp;b</a:t>
            </a:r>
            <a:endParaRPr lang="es-ES" dirty="0" smtClean="0"/>
          </a:p>
          <a:p>
            <a:r>
              <a:rPr lang="es-ES" dirty="0" smtClean="0"/>
              <a:t>P326 Q15 </a:t>
            </a:r>
            <a:r>
              <a:rPr lang="es-ES" dirty="0" err="1" smtClean="0"/>
              <a:t>a&amp;b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Pressure</a:t>
            </a:r>
            <a:r>
              <a:rPr lang="es-ES" dirty="0" smtClean="0"/>
              <a:t> </a:t>
            </a:r>
            <a:r>
              <a:rPr lang="es-ES" dirty="0" err="1" smtClean="0"/>
              <a:t>exerted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liquids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err="1" smtClean="0"/>
              <a:t>Pressure</a:t>
            </a:r>
            <a:r>
              <a:rPr lang="es-ES" i="1" dirty="0" smtClean="0"/>
              <a:t> in a fluid </a:t>
            </a:r>
            <a:r>
              <a:rPr lang="es-ES" i="1" dirty="0" err="1" smtClean="0"/>
              <a:t>increases</a:t>
            </a:r>
            <a:r>
              <a:rPr lang="es-ES" i="1" dirty="0" smtClean="0"/>
              <a:t> </a:t>
            </a:r>
            <a:r>
              <a:rPr lang="es-ES" i="1" dirty="0" err="1" smtClean="0"/>
              <a:t>with</a:t>
            </a:r>
            <a:r>
              <a:rPr lang="es-ES" i="1" dirty="0" smtClean="0"/>
              <a:t> </a:t>
            </a:r>
            <a:r>
              <a:rPr lang="es-ES" i="1" dirty="0" err="1" smtClean="0"/>
              <a:t>depth</a:t>
            </a:r>
            <a:r>
              <a:rPr lang="es-ES" i="1" dirty="0" smtClean="0"/>
              <a:t> (</a:t>
            </a:r>
            <a:r>
              <a:rPr lang="es-ES" i="1" dirty="0" err="1" smtClean="0"/>
              <a:t>see</a:t>
            </a:r>
            <a:r>
              <a:rPr lang="es-ES" i="1" dirty="0" smtClean="0"/>
              <a:t> demo)</a:t>
            </a:r>
          </a:p>
          <a:p>
            <a:r>
              <a:rPr lang="es-ES" i="1" dirty="0" smtClean="0"/>
              <a:t>In </a:t>
            </a:r>
            <a:r>
              <a:rPr lang="es-ES" i="1" dirty="0" err="1" smtClean="0"/>
              <a:t>fact</a:t>
            </a:r>
            <a:r>
              <a:rPr lang="es-ES" i="1" dirty="0" smtClean="0"/>
              <a:t> p = </a:t>
            </a:r>
            <a:r>
              <a:rPr lang="el-GR" i="1" dirty="0" smtClean="0"/>
              <a:t>ρ</a:t>
            </a:r>
            <a:r>
              <a:rPr lang="es-ES" i="1" dirty="0" err="1" smtClean="0"/>
              <a:t>gh</a:t>
            </a:r>
            <a:endParaRPr lang="es-ES" i="1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Derivation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i="1" dirty="0" smtClean="0">
                <a:solidFill>
                  <a:srgbClr val="C00000"/>
                </a:solidFill>
              </a:rPr>
              <a:t>Define </a:t>
            </a:r>
            <a:r>
              <a:rPr lang="es-ES" i="1" dirty="0" err="1" smtClean="0">
                <a:solidFill>
                  <a:srgbClr val="C00000"/>
                </a:solidFill>
              </a:rPr>
              <a:t>pressure</a:t>
            </a:r>
            <a:endParaRPr lang="es-ES" i="1" dirty="0" smtClean="0">
              <a:solidFill>
                <a:srgbClr val="C00000"/>
              </a:solidFill>
            </a:endParaRPr>
          </a:p>
          <a:p>
            <a:r>
              <a:rPr lang="es-ES" i="1" dirty="0" smtClean="0"/>
              <a:t>p = F/A</a:t>
            </a:r>
          </a:p>
          <a:p>
            <a:r>
              <a:rPr lang="es-ES" i="1" dirty="0" smtClean="0"/>
              <a:t>F=mg</a:t>
            </a:r>
          </a:p>
          <a:p>
            <a:r>
              <a:rPr lang="es-ES" i="1" dirty="0" smtClean="0">
                <a:solidFill>
                  <a:srgbClr val="C00000"/>
                </a:solidFill>
              </a:rPr>
              <a:t>So….</a:t>
            </a:r>
          </a:p>
          <a:p>
            <a:r>
              <a:rPr lang="es-ES" i="1" dirty="0" smtClean="0"/>
              <a:t>p=mg/A		</a:t>
            </a:r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i="1" dirty="0" smtClean="0"/>
              <a:t>ρ</a:t>
            </a:r>
            <a:r>
              <a:rPr lang="es-ES" i="1" dirty="0" smtClean="0"/>
              <a:t>=m/V</a:t>
            </a:r>
          </a:p>
          <a:p>
            <a:r>
              <a:rPr lang="es-ES" i="1" dirty="0" smtClean="0"/>
              <a:t>V=</a:t>
            </a:r>
            <a:r>
              <a:rPr lang="es-ES" i="1" dirty="0" err="1" smtClean="0"/>
              <a:t>hA</a:t>
            </a:r>
            <a:endParaRPr lang="es-ES" i="1" dirty="0" smtClean="0"/>
          </a:p>
          <a:p>
            <a:r>
              <a:rPr lang="el-GR" i="1" dirty="0" smtClean="0"/>
              <a:t>ρ</a:t>
            </a:r>
            <a:r>
              <a:rPr lang="es-ES" i="1" dirty="0" smtClean="0"/>
              <a:t>=m/</a:t>
            </a:r>
            <a:r>
              <a:rPr lang="es-ES" i="1" dirty="0" err="1" smtClean="0"/>
              <a:t>hA</a:t>
            </a:r>
            <a:endParaRPr lang="es-ES" i="1" dirty="0" smtClean="0"/>
          </a:p>
          <a:p>
            <a:r>
              <a:rPr lang="es-ES" i="1" dirty="0" smtClean="0"/>
              <a:t>m=</a:t>
            </a:r>
            <a:r>
              <a:rPr lang="el-GR" i="1" dirty="0" smtClean="0"/>
              <a:t> ρ</a:t>
            </a:r>
            <a:r>
              <a:rPr lang="es-ES" i="1" dirty="0" err="1" smtClean="0"/>
              <a:t>hA</a:t>
            </a:r>
            <a:endParaRPr lang="es-ES" i="1" dirty="0" smtClean="0"/>
          </a:p>
          <a:p>
            <a:r>
              <a:rPr lang="es-ES" i="1" dirty="0" smtClean="0"/>
              <a:t>p=</a:t>
            </a:r>
            <a:r>
              <a:rPr lang="el-GR" i="1" dirty="0" smtClean="0"/>
              <a:t> ρ</a:t>
            </a:r>
            <a:r>
              <a:rPr lang="es-ES" i="1" dirty="0" err="1" smtClean="0"/>
              <a:t>hAg</a:t>
            </a:r>
            <a:r>
              <a:rPr lang="es-ES" i="1" dirty="0" smtClean="0"/>
              <a:t>/A</a:t>
            </a:r>
          </a:p>
          <a:p>
            <a:r>
              <a:rPr lang="es-ES" i="1" dirty="0" smtClean="0"/>
              <a:t>p=</a:t>
            </a:r>
            <a:r>
              <a:rPr lang="el-GR" i="1" dirty="0" smtClean="0"/>
              <a:t>ρ</a:t>
            </a:r>
            <a:r>
              <a:rPr lang="es-ES" i="1" dirty="0" err="1" smtClean="0"/>
              <a:t>gh</a:t>
            </a:r>
            <a:endParaRPr lang="es-ES" i="1" dirty="0" smtClean="0"/>
          </a:p>
          <a:p>
            <a:endParaRPr lang="es-ES" i="1" dirty="0" smtClean="0"/>
          </a:p>
          <a:p>
            <a:endParaRPr lang="es-ES" i="1" dirty="0" smtClean="0"/>
          </a:p>
          <a:p>
            <a:endParaRPr lang="es-ES" dirty="0"/>
          </a:p>
        </p:txBody>
      </p:sp>
      <p:sp>
        <p:nvSpPr>
          <p:cNvPr id="5" name="4 Flecha derecha"/>
          <p:cNvSpPr/>
          <p:nvPr/>
        </p:nvSpPr>
        <p:spPr>
          <a:xfrm>
            <a:off x="2928926" y="3857628"/>
            <a:ext cx="178595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Questions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Try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paper</a:t>
            </a:r>
            <a:r>
              <a:rPr lang="es-ES" dirty="0" smtClean="0"/>
              <a:t>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pressure</a:t>
            </a:r>
            <a:r>
              <a:rPr lang="es-ES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143</Words>
  <Application>Microsoft Office PowerPoint</Application>
  <PresentationFormat>Presentación en pantalla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Pressure</vt:lpstr>
      <vt:lpstr>Brownian motion experiment</vt:lpstr>
      <vt:lpstr>Pressure in fluids</vt:lpstr>
      <vt:lpstr>Pressure exerted by gasses</vt:lpstr>
      <vt:lpstr>Pressure exerted by liquids</vt:lpstr>
      <vt:lpstr>Derivation</vt:lpstr>
      <vt:lpstr>Questions</vt:lpstr>
    </vt:vector>
  </TitlesOfParts>
  <Company>grange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</dc:title>
  <dc:creator>sciencia</dc:creator>
  <cp:lastModifiedBy>soporte</cp:lastModifiedBy>
  <cp:revision>18</cp:revision>
  <dcterms:created xsi:type="dcterms:W3CDTF">2010-04-12T14:23:06Z</dcterms:created>
  <dcterms:modified xsi:type="dcterms:W3CDTF">2013-02-25T17:41:32Z</dcterms:modified>
</cp:coreProperties>
</file>