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3F3E-EBD5-49B4-9F78-2D85325DE029}" type="datetimeFigureOut">
              <a:rPr lang="es-ES" smtClean="0"/>
              <a:pPr/>
              <a:t>27/07/2011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87C2-060C-49CC-89DD-9CF43EF43E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physics.davidson.edu/physlet_resources/assessment/wav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Superposition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(a) explain and use the principle of superposition in simple applications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Link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hlinkClick r:id="rId2"/>
              </a:rPr>
              <a:t>http://webphysics.davidson.edu/physlet_resources/assessment/waves/</a:t>
            </a:r>
            <a:endParaRPr lang="es-ES" dirty="0" smtClean="0"/>
          </a:p>
          <a:p>
            <a:r>
              <a:rPr lang="es-ES" dirty="0" smtClean="0"/>
              <a:t>Open </a:t>
            </a:r>
            <a:r>
              <a:rPr lang="es-ES" dirty="0" err="1" smtClean="0"/>
              <a:t>the</a:t>
            </a:r>
            <a:r>
              <a:rPr lang="es-ES" dirty="0" smtClean="0"/>
              <a:t> link and </a:t>
            </a:r>
            <a:r>
              <a:rPr lang="es-ES" dirty="0" err="1" smtClean="0"/>
              <a:t>follow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instructions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complete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worksheet</a:t>
            </a:r>
            <a:endParaRPr lang="es-ES" dirty="0" smtClean="0"/>
          </a:p>
          <a:p>
            <a:r>
              <a:rPr lang="es-ES" dirty="0" err="1" smtClean="0"/>
              <a:t>Hand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worksheet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date and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elective</a:t>
            </a:r>
            <a:r>
              <a:rPr lang="es-ES" dirty="0" smtClean="0"/>
              <a:t> </a:t>
            </a:r>
            <a:r>
              <a:rPr lang="es-ES" dirty="0" err="1" smtClean="0"/>
              <a:t>clearly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front</a:t>
            </a:r>
            <a:r>
              <a:rPr lang="es-ES" dirty="0" smtClean="0"/>
              <a:t> page.</a:t>
            </a:r>
          </a:p>
          <a:p>
            <a:r>
              <a:rPr lang="es-ES" dirty="0" err="1" smtClean="0"/>
              <a:t>Read</a:t>
            </a:r>
            <a:r>
              <a:rPr lang="es-ES" dirty="0" smtClean="0"/>
              <a:t> p 140-1 in </a:t>
            </a:r>
            <a:r>
              <a:rPr lang="es-ES" dirty="0" err="1" smtClean="0"/>
              <a:t>Physics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notes and complete q1 a and b and q2 </a:t>
            </a:r>
            <a:r>
              <a:rPr lang="es-ES" dirty="0" err="1" smtClean="0"/>
              <a:t>on</a:t>
            </a:r>
            <a:r>
              <a:rPr lang="es-ES" dirty="0" smtClean="0"/>
              <a:t> p154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68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Superposition</vt:lpstr>
      <vt:lpstr>Link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sciencia</dc:creator>
  <cp:lastModifiedBy>IBM_Fisica</cp:lastModifiedBy>
  <cp:revision>8</cp:revision>
  <dcterms:created xsi:type="dcterms:W3CDTF">2010-11-09T12:25:10Z</dcterms:created>
  <dcterms:modified xsi:type="dcterms:W3CDTF">2011-07-27T19:06:06Z</dcterms:modified>
</cp:coreProperties>
</file>