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70954-6BAC-496B-97AF-287883D11145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306C-90BA-45A6-86C1-1E7CF7A098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/>
              <a:t>(a) show an appreciation that thermal energy is transferred from </a:t>
            </a:r>
            <a:r>
              <a:rPr lang="en-US" b="1" i="1" dirty="0" smtClean="0"/>
              <a:t>a </a:t>
            </a:r>
            <a:r>
              <a:rPr lang="en-US" b="1" dirty="0" smtClean="0"/>
              <a:t>region </a:t>
            </a:r>
            <a:r>
              <a:rPr lang="en-US" b="1" dirty="0"/>
              <a:t>of higher temperature to a region of lower temperature</a:t>
            </a:r>
          </a:p>
          <a:p>
            <a:r>
              <a:rPr lang="en-US" b="1" i="1" dirty="0"/>
              <a:t>(b) show an understanding that regions of equal temperature are </a:t>
            </a:r>
            <a:r>
              <a:rPr lang="en-US" b="1" i="1" dirty="0" smtClean="0"/>
              <a:t>in </a:t>
            </a:r>
            <a:r>
              <a:rPr lang="en-US" b="1" dirty="0" smtClean="0"/>
              <a:t>thermal </a:t>
            </a:r>
            <a:r>
              <a:rPr lang="en-US" b="1" dirty="0"/>
              <a:t>equilibrium</a:t>
            </a:r>
          </a:p>
          <a:p>
            <a:r>
              <a:rPr lang="en-US" b="1" i="1" dirty="0"/>
              <a:t>(c) show an understanding that a physical property that </a:t>
            </a:r>
            <a:r>
              <a:rPr lang="en-US" b="1" i="1" dirty="0" smtClean="0"/>
              <a:t>varies </a:t>
            </a:r>
            <a:r>
              <a:rPr lang="en-US" b="1" dirty="0" smtClean="0"/>
              <a:t>with </a:t>
            </a:r>
            <a:r>
              <a:rPr lang="en-US" b="1" dirty="0"/>
              <a:t>temperature may be used for the measurement </a:t>
            </a:r>
            <a:r>
              <a:rPr lang="en-US" b="1" dirty="0" smtClean="0"/>
              <a:t>of temperature </a:t>
            </a:r>
            <a:r>
              <a:rPr lang="en-US" b="1" dirty="0"/>
              <a:t>and state examples of such properties</a:t>
            </a:r>
          </a:p>
          <a:p>
            <a:r>
              <a:rPr lang="en-US" b="1" i="1" dirty="0"/>
              <a:t>(d) compare the relative advantages and disadvantages </a:t>
            </a:r>
            <a:r>
              <a:rPr lang="en-US" b="1" i="1" dirty="0" smtClean="0"/>
              <a:t>of </a:t>
            </a:r>
            <a:r>
              <a:rPr lang="en-US" b="1" dirty="0" smtClean="0"/>
              <a:t>resistance </a:t>
            </a:r>
            <a:r>
              <a:rPr lang="en-US" b="1" dirty="0"/>
              <a:t>and thermocouple thermometers as </a:t>
            </a:r>
            <a:r>
              <a:rPr lang="en-US" b="1" dirty="0" smtClean="0"/>
              <a:t>previously calibrated </a:t>
            </a:r>
            <a:r>
              <a:rPr lang="en-US" b="1" dirty="0"/>
              <a:t>instruments</a:t>
            </a:r>
          </a:p>
          <a:p>
            <a:r>
              <a:rPr lang="en-US" b="1" i="1" dirty="0"/>
              <a:t>(e) show an understanding that there is an absolute scale of</a:t>
            </a:r>
          </a:p>
          <a:p>
            <a:r>
              <a:rPr lang="en-US" b="1" dirty="0"/>
              <a:t>temperature that does not depend on the property of any</a:t>
            </a:r>
          </a:p>
          <a:p>
            <a:r>
              <a:rPr lang="en-US" b="1" dirty="0"/>
              <a:t>particular substance (i.e. the thermodynamic scale and the</a:t>
            </a:r>
          </a:p>
          <a:p>
            <a:r>
              <a:rPr lang="en-US" b="1" dirty="0"/>
              <a:t>concept of absolute zero)</a:t>
            </a:r>
          </a:p>
          <a:p>
            <a:r>
              <a:rPr lang="en-US" b="1" i="1" dirty="0"/>
              <a:t>(f) convert temperatures measured in </a:t>
            </a:r>
            <a:r>
              <a:rPr lang="en-US" b="1" i="1" dirty="0" err="1"/>
              <a:t>kelvin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the end of this lesson you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transfer of thermal energy</a:t>
            </a:r>
          </a:p>
          <a:p>
            <a:r>
              <a:rPr lang="en-US" dirty="0" smtClean="0"/>
              <a:t>Describe and compare methods for measuring temperature including calibration.</a:t>
            </a:r>
          </a:p>
          <a:p>
            <a:r>
              <a:rPr lang="en-US" dirty="0" smtClean="0"/>
              <a:t>Use the </a:t>
            </a:r>
            <a:r>
              <a:rPr lang="en-US" dirty="0" smtClean="0"/>
              <a:t>absolute temperature scal</a:t>
            </a:r>
            <a:r>
              <a:rPr lang="en-US" dirty="0" smtClean="0"/>
              <a:t>e</a:t>
            </a:r>
          </a:p>
          <a:p>
            <a:r>
              <a:rPr lang="en-US" dirty="0" smtClean="0"/>
              <a:t>Convert temperatures from K to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and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to K.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Perfect Temperature Sensor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Has no effect on the medium it </a:t>
            </a:r>
            <a:r>
              <a:rPr lang="en-US" dirty="0" smtClean="0"/>
              <a:t>measures</a:t>
            </a:r>
            <a:endParaRPr lang="en-US" dirty="0"/>
          </a:p>
          <a:p>
            <a:r>
              <a:rPr lang="en-US" dirty="0"/>
              <a:t>Is precisely </a:t>
            </a:r>
            <a:r>
              <a:rPr lang="en-US" dirty="0" smtClean="0"/>
              <a:t>accurate</a:t>
            </a:r>
            <a:endParaRPr lang="en-US" dirty="0"/>
          </a:p>
          <a:p>
            <a:r>
              <a:rPr lang="en-US" dirty="0"/>
              <a:t>Responds instantly (in most cases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Has an easily conditioned </a:t>
            </a:r>
            <a:r>
              <a:rPr lang="en-US" dirty="0" smtClean="0"/>
              <a:t>output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682701" cy="490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8652</TotalTime>
  <Words>204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Temperature</vt:lpstr>
      <vt:lpstr>Slide 2</vt:lpstr>
      <vt:lpstr>By the end of this lesson you will be able to…</vt:lpstr>
      <vt:lpstr>Thermometers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</dc:title>
  <dc:creator>S-8</dc:creator>
  <cp:lastModifiedBy>S-8</cp:lastModifiedBy>
  <cp:revision>197</cp:revision>
  <dcterms:created xsi:type="dcterms:W3CDTF">2014-01-07T09:34:36Z</dcterms:created>
  <dcterms:modified xsi:type="dcterms:W3CDTF">2014-01-13T09:46:56Z</dcterms:modified>
</cp:coreProperties>
</file>