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6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0BF9C-010D-4FC1-A4CE-D5C3F2C644F7}" type="datetimeFigureOut">
              <a:rPr lang="es-ES" smtClean="0"/>
              <a:t>07/09/2010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41D9D-025E-4E97-B0B5-0EB6017F46D5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0BF9C-010D-4FC1-A4CE-D5C3F2C644F7}" type="datetimeFigureOut">
              <a:rPr lang="es-ES" smtClean="0"/>
              <a:t>07/09/2010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41D9D-025E-4E97-B0B5-0EB6017F46D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0BF9C-010D-4FC1-A4CE-D5C3F2C644F7}" type="datetimeFigureOut">
              <a:rPr lang="es-ES" smtClean="0"/>
              <a:t>07/09/2010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41D9D-025E-4E97-B0B5-0EB6017F46D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0BF9C-010D-4FC1-A4CE-D5C3F2C644F7}" type="datetimeFigureOut">
              <a:rPr lang="es-ES" smtClean="0"/>
              <a:t>07/09/2010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41D9D-025E-4E97-B0B5-0EB6017F46D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0BF9C-010D-4FC1-A4CE-D5C3F2C644F7}" type="datetimeFigureOut">
              <a:rPr lang="es-ES" smtClean="0"/>
              <a:t>07/09/2010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41D9D-025E-4E97-B0B5-0EB6017F46D5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0BF9C-010D-4FC1-A4CE-D5C3F2C644F7}" type="datetimeFigureOut">
              <a:rPr lang="es-ES" smtClean="0"/>
              <a:t>07/09/2010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41D9D-025E-4E97-B0B5-0EB6017F46D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0BF9C-010D-4FC1-A4CE-D5C3F2C644F7}" type="datetimeFigureOut">
              <a:rPr lang="es-ES" smtClean="0"/>
              <a:t>07/09/2010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41D9D-025E-4E97-B0B5-0EB6017F46D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0BF9C-010D-4FC1-A4CE-D5C3F2C644F7}" type="datetimeFigureOut">
              <a:rPr lang="es-ES" smtClean="0"/>
              <a:t>07/09/2010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41D9D-025E-4E97-B0B5-0EB6017F46D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0BF9C-010D-4FC1-A4CE-D5C3F2C644F7}" type="datetimeFigureOut">
              <a:rPr lang="es-ES" smtClean="0"/>
              <a:t>07/09/2010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41D9D-025E-4E97-B0B5-0EB6017F46D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0BF9C-010D-4FC1-A4CE-D5C3F2C644F7}" type="datetimeFigureOut">
              <a:rPr lang="es-ES" smtClean="0"/>
              <a:t>07/09/2010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41D9D-025E-4E97-B0B5-0EB6017F46D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0BF9C-010D-4FC1-A4CE-D5C3F2C644F7}" type="datetimeFigureOut">
              <a:rPr lang="es-ES" smtClean="0"/>
              <a:t>07/09/2010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3341D9D-025E-4E97-B0B5-0EB6017F46D5}" type="slidenum">
              <a:rPr lang="es-ES" smtClean="0"/>
              <a:t>‹Nº›</a:t>
            </a:fld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730BF9C-010D-4FC1-A4CE-D5C3F2C644F7}" type="datetimeFigureOut">
              <a:rPr lang="es-ES" smtClean="0"/>
              <a:t>07/09/2010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3341D9D-025E-4E97-B0B5-0EB6017F46D5}" type="slidenum">
              <a:rPr lang="es-ES" smtClean="0"/>
              <a:t>‹Nº›</a:t>
            </a:fld>
            <a:endParaRPr lang="es-ES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7Z_oeompeRQ" TargetMode="External"/><Relationship Id="rId2" Type="http://schemas.openxmlformats.org/officeDocument/2006/relationships/hyperlink" Target="http://www.youtube.com/watch?v=cfXzwh3Kad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youtube.com/watch?v=mGc6yiyGinM&amp;feature=related" TargetMode="External"/><Relationship Id="rId5" Type="http://schemas.openxmlformats.org/officeDocument/2006/relationships/hyperlink" Target="http://www.youtube.com/watch?v=ekZ7693DFf0&amp;NR=1" TargetMode="External"/><Relationship Id="rId4" Type="http://schemas.openxmlformats.org/officeDocument/2006/relationships/hyperlink" Target="http://www.youtube.com/watch?v=JTTpwIqwlC0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err="1" smtClean="0"/>
              <a:t>The</a:t>
            </a:r>
            <a:r>
              <a:rPr lang="es-ES" dirty="0" smtClean="0"/>
              <a:t> e-m </a:t>
            </a:r>
            <a:r>
              <a:rPr lang="es-ES" dirty="0" err="1" smtClean="0"/>
              <a:t>spectrum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>
                <a:hlinkClick r:id="rId2"/>
              </a:rPr>
              <a:t>http://</a:t>
            </a:r>
            <a:r>
              <a:rPr lang="es-ES" dirty="0" smtClean="0">
                <a:hlinkClick r:id="rId2"/>
              </a:rPr>
              <a:t>www.youtube.com/watch?v=cfXzwh3KadE</a:t>
            </a:r>
            <a:endParaRPr lang="es-ES" dirty="0" smtClean="0"/>
          </a:p>
          <a:p>
            <a:r>
              <a:rPr lang="es-ES" dirty="0" smtClean="0">
                <a:hlinkClick r:id="rId3"/>
              </a:rPr>
              <a:t>http://</a:t>
            </a:r>
            <a:r>
              <a:rPr lang="es-ES" dirty="0" smtClean="0">
                <a:hlinkClick r:id="rId3"/>
              </a:rPr>
              <a:t>www.youtube.com/watch?v=7Z_oeompeRQ</a:t>
            </a:r>
            <a:endParaRPr lang="es-ES" dirty="0" smtClean="0"/>
          </a:p>
          <a:p>
            <a:r>
              <a:rPr lang="es-ES" dirty="0" smtClean="0">
                <a:hlinkClick r:id="rId4"/>
              </a:rPr>
              <a:t>http://</a:t>
            </a:r>
            <a:r>
              <a:rPr lang="es-ES" dirty="0" smtClean="0">
                <a:hlinkClick r:id="rId4"/>
              </a:rPr>
              <a:t>www.youtube.com/watch?v=JTTpwIqwlC0</a:t>
            </a:r>
            <a:endParaRPr lang="es-ES" dirty="0" smtClean="0"/>
          </a:p>
          <a:p>
            <a:r>
              <a:rPr lang="es-ES" dirty="0" smtClean="0">
                <a:hlinkClick r:id="rId5"/>
              </a:rPr>
              <a:t>http://</a:t>
            </a:r>
            <a:r>
              <a:rPr lang="es-ES" dirty="0" smtClean="0">
                <a:hlinkClick r:id="rId5"/>
              </a:rPr>
              <a:t>www.youtube.com/watch?v=ekZ7693DFf0&amp;NR=1</a:t>
            </a:r>
            <a:endParaRPr lang="es-ES" dirty="0" smtClean="0"/>
          </a:p>
          <a:p>
            <a:r>
              <a:rPr lang="es-ES" smtClean="0">
                <a:hlinkClick r:id="rId6"/>
              </a:rPr>
              <a:t>http</a:t>
            </a:r>
            <a:r>
              <a:rPr lang="es-ES" smtClean="0">
                <a:hlinkClick r:id="rId6"/>
              </a:rPr>
              <a:t>://</a:t>
            </a:r>
            <a:r>
              <a:rPr lang="es-ES" smtClean="0">
                <a:hlinkClick r:id="rId6"/>
              </a:rPr>
              <a:t>www.youtube.com/watch?v=mGc6yiyGinM&amp;feature=related</a:t>
            </a:r>
            <a:endParaRPr lang="es-ES" smtClean="0"/>
          </a:p>
          <a:p>
            <a:endParaRPr lang="es-E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To</a:t>
            </a:r>
            <a:r>
              <a:rPr lang="es-ES" dirty="0" smtClean="0"/>
              <a:t> do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E-m </a:t>
            </a:r>
            <a:r>
              <a:rPr lang="es-ES" dirty="0" err="1" smtClean="0"/>
              <a:t>spectrum</a:t>
            </a:r>
            <a:r>
              <a:rPr lang="es-ES" dirty="0" smtClean="0"/>
              <a:t> </a:t>
            </a:r>
            <a:r>
              <a:rPr lang="es-ES" dirty="0" err="1" smtClean="0"/>
              <a:t>worksheet</a:t>
            </a:r>
            <a:endParaRPr lang="es-E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Reading – </a:t>
            </a:r>
            <a:r>
              <a:rPr lang="es-ES" dirty="0" err="1" smtClean="0"/>
              <a:t>further</a:t>
            </a:r>
            <a:r>
              <a:rPr lang="es-ES" dirty="0" smtClean="0"/>
              <a:t> </a:t>
            </a:r>
            <a:r>
              <a:rPr lang="es-ES" dirty="0" err="1" smtClean="0"/>
              <a:t>work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</TotalTime>
  <Words>27</Words>
  <Application>Microsoft Office PowerPoint</Application>
  <PresentationFormat>Presentación en pantalla (4:3)</PresentationFormat>
  <Paragraphs>9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Flujo</vt:lpstr>
      <vt:lpstr>The e-m spectrum</vt:lpstr>
      <vt:lpstr>Diapositiva 2</vt:lpstr>
      <vt:lpstr>To do</vt:lpstr>
      <vt:lpstr>Reading – further work</vt:lpstr>
    </vt:vector>
  </TitlesOfParts>
  <Company>grange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e-m spectrum</dc:title>
  <dc:creator>sciencia</dc:creator>
  <cp:lastModifiedBy>sciencia</cp:lastModifiedBy>
  <cp:revision>3</cp:revision>
  <dcterms:created xsi:type="dcterms:W3CDTF">2010-09-07T13:26:57Z</dcterms:created>
  <dcterms:modified xsi:type="dcterms:W3CDTF">2010-09-07T13:34:48Z</dcterms:modified>
</cp:coreProperties>
</file>